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6"/>
  </p:notesMasterIdLst>
  <p:handoutMasterIdLst>
    <p:handoutMasterId r:id="rId77"/>
  </p:handoutMasterIdLst>
  <p:sldIdLst>
    <p:sldId id="256" r:id="rId2"/>
    <p:sldId id="265" r:id="rId3"/>
    <p:sldId id="276" r:id="rId4"/>
    <p:sldId id="273" r:id="rId5"/>
    <p:sldId id="352" r:id="rId6"/>
    <p:sldId id="353" r:id="rId7"/>
    <p:sldId id="363" r:id="rId8"/>
    <p:sldId id="400" r:id="rId9"/>
    <p:sldId id="327" r:id="rId10"/>
    <p:sldId id="372" r:id="rId11"/>
    <p:sldId id="404" r:id="rId12"/>
    <p:sldId id="406" r:id="rId13"/>
    <p:sldId id="328" r:id="rId14"/>
    <p:sldId id="407" r:id="rId15"/>
    <p:sldId id="282" r:id="rId16"/>
    <p:sldId id="395" r:id="rId17"/>
    <p:sldId id="364" r:id="rId18"/>
    <p:sldId id="397" r:id="rId19"/>
    <p:sldId id="405" r:id="rId20"/>
    <p:sldId id="398" r:id="rId21"/>
    <p:sldId id="368" r:id="rId22"/>
    <p:sldId id="369" r:id="rId23"/>
    <p:sldId id="396" r:id="rId24"/>
    <p:sldId id="370" r:id="rId25"/>
    <p:sldId id="379" r:id="rId26"/>
    <p:sldId id="295" r:id="rId27"/>
    <p:sldId id="382" r:id="rId28"/>
    <p:sldId id="381" r:id="rId29"/>
    <p:sldId id="385" r:id="rId30"/>
    <p:sldId id="383" r:id="rId31"/>
    <p:sldId id="386" r:id="rId32"/>
    <p:sldId id="302" r:id="rId33"/>
    <p:sldId id="423" r:id="rId34"/>
    <p:sldId id="354" r:id="rId35"/>
    <p:sldId id="355" r:id="rId36"/>
    <p:sldId id="413" r:id="rId37"/>
    <p:sldId id="414" r:id="rId38"/>
    <p:sldId id="415" r:id="rId39"/>
    <p:sldId id="424" r:id="rId40"/>
    <p:sldId id="416" r:id="rId41"/>
    <p:sldId id="417" r:id="rId42"/>
    <p:sldId id="418" r:id="rId43"/>
    <p:sldId id="419" r:id="rId44"/>
    <p:sldId id="420" r:id="rId45"/>
    <p:sldId id="421" r:id="rId46"/>
    <p:sldId id="422" r:id="rId47"/>
    <p:sldId id="331" r:id="rId48"/>
    <p:sldId id="332" r:id="rId49"/>
    <p:sldId id="333" r:id="rId50"/>
    <p:sldId id="443" r:id="rId51"/>
    <p:sldId id="334" r:id="rId52"/>
    <p:sldId id="444" r:id="rId53"/>
    <p:sldId id="445" r:id="rId54"/>
    <p:sldId id="446" r:id="rId55"/>
    <p:sldId id="447" r:id="rId56"/>
    <p:sldId id="448" r:id="rId57"/>
    <p:sldId id="449" r:id="rId58"/>
    <p:sldId id="450" r:id="rId59"/>
    <p:sldId id="451" r:id="rId60"/>
    <p:sldId id="351" r:id="rId61"/>
    <p:sldId id="387" r:id="rId62"/>
    <p:sldId id="388" r:id="rId63"/>
    <p:sldId id="389" r:id="rId64"/>
    <p:sldId id="390" r:id="rId65"/>
    <p:sldId id="391" r:id="rId66"/>
    <p:sldId id="393" r:id="rId67"/>
    <p:sldId id="394" r:id="rId68"/>
    <p:sldId id="410" r:id="rId69"/>
    <p:sldId id="428" r:id="rId70"/>
    <p:sldId id="427" r:id="rId71"/>
    <p:sldId id="429" r:id="rId72"/>
    <p:sldId id="411" r:id="rId73"/>
    <p:sldId id="425" r:id="rId74"/>
    <p:sldId id="426" r:id="rId75"/>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265"/>
            <p14:sldId id="276"/>
            <p14:sldId id="273"/>
            <p14:sldId id="352"/>
            <p14:sldId id="353"/>
            <p14:sldId id="363"/>
            <p14:sldId id="400"/>
            <p14:sldId id="327"/>
            <p14:sldId id="372"/>
            <p14:sldId id="404"/>
            <p14:sldId id="406"/>
            <p14:sldId id="328"/>
            <p14:sldId id="407"/>
            <p14:sldId id="282"/>
            <p14:sldId id="395"/>
            <p14:sldId id="364"/>
            <p14:sldId id="397"/>
            <p14:sldId id="405"/>
            <p14:sldId id="398"/>
            <p14:sldId id="368"/>
            <p14:sldId id="369"/>
            <p14:sldId id="396"/>
            <p14:sldId id="370"/>
            <p14:sldId id="379"/>
            <p14:sldId id="295"/>
            <p14:sldId id="382"/>
            <p14:sldId id="381"/>
            <p14:sldId id="385"/>
            <p14:sldId id="383"/>
            <p14:sldId id="386"/>
            <p14:sldId id="302"/>
            <p14:sldId id="423"/>
            <p14:sldId id="354"/>
            <p14:sldId id="355"/>
            <p14:sldId id="413"/>
            <p14:sldId id="414"/>
            <p14:sldId id="415"/>
            <p14:sldId id="424"/>
            <p14:sldId id="416"/>
            <p14:sldId id="417"/>
            <p14:sldId id="418"/>
            <p14:sldId id="419"/>
            <p14:sldId id="420"/>
            <p14:sldId id="421"/>
            <p14:sldId id="422"/>
            <p14:sldId id="331"/>
            <p14:sldId id="332"/>
            <p14:sldId id="333"/>
            <p14:sldId id="443"/>
            <p14:sldId id="334"/>
            <p14:sldId id="444"/>
            <p14:sldId id="445"/>
            <p14:sldId id="446"/>
            <p14:sldId id="447"/>
            <p14:sldId id="448"/>
            <p14:sldId id="449"/>
            <p14:sldId id="450"/>
            <p14:sldId id="451"/>
            <p14:sldId id="351"/>
            <p14:sldId id="387"/>
            <p14:sldId id="388"/>
            <p14:sldId id="389"/>
            <p14:sldId id="390"/>
            <p14:sldId id="391"/>
            <p14:sldId id="393"/>
            <p14:sldId id="394"/>
            <p14:sldId id="410"/>
            <p14:sldId id="428"/>
            <p14:sldId id="427"/>
            <p14:sldId id="429"/>
            <p14:sldId id="411"/>
            <p14:sldId id="425"/>
            <p14:sldId id="426"/>
          </p14:sldIdLst>
        </p14:section>
      </p14:sectionLst>
    </p:ext>
    <p:ext uri="{EFAFB233-063F-42B5-8137-9DF3F51BA10A}">
      <p15:sldGuideLst xmlns:p15="http://schemas.microsoft.com/office/powerpoint/2012/main">
        <p15:guide id="1" orient="horz" pos="436" userDrawn="1">
          <p15:clr>
            <a:srgbClr val="A4A3A4"/>
          </p15:clr>
        </p15:guide>
        <p15:guide id="2" pos="75"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FFFFFF"/>
    <a:srgbClr val="F2F2F2"/>
    <a:srgbClr val="181818"/>
    <a:srgbClr val="EAEAEA"/>
    <a:srgbClr val="3498DB"/>
    <a:srgbClr val="222A35"/>
    <a:srgbClr val="F9F9F9"/>
    <a:srgbClr val="0D509E"/>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보통 스타일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D7AC3CCA-C797-4891-BE02-D94E43425B78}" styleName="보통 스타일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8034E78-7F5D-4C2E-B375-FC64B27BC917}" styleName="어두운 스타일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어두운 스타일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17" autoAdjust="0"/>
    <p:restoredTop sz="97482" autoAdjust="0"/>
  </p:normalViewPr>
  <p:slideViewPr>
    <p:cSldViewPr>
      <p:cViewPr varScale="1">
        <p:scale>
          <a:sx n="165" d="100"/>
          <a:sy n="165" d="100"/>
        </p:scale>
        <p:origin x="432" y="138"/>
      </p:cViewPr>
      <p:guideLst>
        <p:guide orient="horz" pos="436"/>
        <p:guide pos="7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I JUNHO" userId="2ed797a4709b55ca" providerId="LiveId" clId="{5B745F2D-BA38-4651-B32E-4E733F00C45C}"/>
    <pc:docChg chg="undo custSel addSld delSld modSld modSection">
      <pc:chgData name="CHOI JUNHO" userId="2ed797a4709b55ca" providerId="LiveId" clId="{5B745F2D-BA38-4651-B32E-4E733F00C45C}" dt="2019-10-28T05:35:24.932" v="113" actId="47"/>
      <pc:docMkLst>
        <pc:docMk/>
      </pc:docMkLst>
      <pc:sldChg chg="modSp">
        <pc:chgData name="CHOI JUNHO" userId="2ed797a4709b55ca" providerId="LiveId" clId="{5B745F2D-BA38-4651-B32E-4E733F00C45C}" dt="2019-10-28T05:31:54.468" v="26"/>
        <pc:sldMkLst>
          <pc:docMk/>
          <pc:sldMk cId="2612761801" sldId="256"/>
        </pc:sldMkLst>
        <pc:spChg chg="mod">
          <ac:chgData name="CHOI JUNHO" userId="2ed797a4709b55ca" providerId="LiveId" clId="{5B745F2D-BA38-4651-B32E-4E733F00C45C}" dt="2019-10-28T05:31:54.468" v="26"/>
          <ac:spMkLst>
            <pc:docMk/>
            <pc:sldMk cId="2612761801" sldId="256"/>
            <ac:spMk id="2" creationId="{00000000-0000-0000-0000-000000000000}"/>
          </ac:spMkLst>
        </pc:spChg>
      </pc:sldChg>
      <pc:sldChg chg="modSp">
        <pc:chgData name="CHOI JUNHO" userId="2ed797a4709b55ca" providerId="LiveId" clId="{5B745F2D-BA38-4651-B32E-4E733F00C45C}" dt="2019-10-28T05:32:00.304" v="28" actId="20577"/>
        <pc:sldMkLst>
          <pc:docMk/>
          <pc:sldMk cId="1580783546" sldId="265"/>
        </pc:sldMkLst>
        <pc:graphicFrameChg chg="modGraphic">
          <ac:chgData name="CHOI JUNHO" userId="2ed797a4709b55ca" providerId="LiveId" clId="{5B745F2D-BA38-4651-B32E-4E733F00C45C}" dt="2019-10-28T05:32:00.304" v="28" actId="20577"/>
          <ac:graphicFrameMkLst>
            <pc:docMk/>
            <pc:sldMk cId="1580783546" sldId="265"/>
            <ac:graphicFrameMk id="3" creationId="{00000000-0000-0000-0000-000000000000}"/>
          </ac:graphicFrameMkLst>
        </pc:graphicFrameChg>
      </pc:sldChg>
      <pc:sldChg chg="add del">
        <pc:chgData name="CHOI JUNHO" userId="2ed797a4709b55ca" providerId="LiveId" clId="{5B745F2D-BA38-4651-B32E-4E733F00C45C}" dt="2019-10-28T05:35:24.932" v="113" actId="47"/>
        <pc:sldMkLst>
          <pc:docMk/>
          <pc:sldMk cId="3701024981" sldId="269"/>
        </pc:sldMkLst>
      </pc:sldChg>
      <pc:sldChg chg="del">
        <pc:chgData name="CHOI JUNHO" userId="2ed797a4709b55ca" providerId="LiveId" clId="{5B745F2D-BA38-4651-B32E-4E733F00C45C}" dt="2019-10-28T05:35:24.932" v="113" actId="47"/>
        <pc:sldMkLst>
          <pc:docMk/>
          <pc:sldMk cId="1665297153" sldId="270"/>
        </pc:sldMkLst>
      </pc:sldChg>
      <pc:sldChg chg="del">
        <pc:chgData name="CHOI JUNHO" userId="2ed797a4709b55ca" providerId="LiveId" clId="{5B745F2D-BA38-4651-B32E-4E733F00C45C}" dt="2019-10-28T05:35:24.932" v="113" actId="47"/>
        <pc:sldMkLst>
          <pc:docMk/>
          <pc:sldMk cId="3762929551" sldId="271"/>
        </pc:sldMkLst>
      </pc:sldChg>
      <pc:sldChg chg="del">
        <pc:chgData name="CHOI JUNHO" userId="2ed797a4709b55ca" providerId="LiveId" clId="{5B745F2D-BA38-4651-B32E-4E733F00C45C}" dt="2019-10-28T05:35:24.932" v="113" actId="47"/>
        <pc:sldMkLst>
          <pc:docMk/>
          <pc:sldMk cId="1819313943" sldId="272"/>
        </pc:sldMkLst>
      </pc:sldChg>
      <pc:sldChg chg="addSp delSp modSp add">
        <pc:chgData name="CHOI JUNHO" userId="2ed797a4709b55ca" providerId="LiveId" clId="{5B745F2D-BA38-4651-B32E-4E733F00C45C}" dt="2019-10-28T05:32:14.218" v="30"/>
        <pc:sldMkLst>
          <pc:docMk/>
          <pc:sldMk cId="2611690818" sldId="273"/>
        </pc:sldMkLst>
        <pc:spChg chg="del">
          <ac:chgData name="CHOI JUNHO" userId="2ed797a4709b55ca" providerId="LiveId" clId="{5B745F2D-BA38-4651-B32E-4E733F00C45C}" dt="2019-10-28T05:32:14.218" v="30"/>
          <ac:spMkLst>
            <pc:docMk/>
            <pc:sldMk cId="2611690818" sldId="273"/>
            <ac:spMk id="2" creationId="{1F44A32E-7DE1-4597-97C7-D51D77B4B919}"/>
          </ac:spMkLst>
        </pc:spChg>
        <pc:spChg chg="add mod">
          <ac:chgData name="CHOI JUNHO" userId="2ed797a4709b55ca" providerId="LiveId" clId="{5B745F2D-BA38-4651-B32E-4E733F00C45C}" dt="2019-10-28T05:32:14.218" v="30"/>
          <ac:spMkLst>
            <pc:docMk/>
            <pc:sldMk cId="2611690818" sldId="273"/>
            <ac:spMk id="3" creationId="{683ED0D4-343F-4AC4-936C-4771ADDE3DEC}"/>
          </ac:spMkLst>
        </pc:spChg>
        <pc:spChg chg="add mod">
          <ac:chgData name="CHOI JUNHO" userId="2ed797a4709b55ca" providerId="LiveId" clId="{5B745F2D-BA38-4651-B32E-4E733F00C45C}" dt="2019-10-28T05:32:14.218" v="30"/>
          <ac:spMkLst>
            <pc:docMk/>
            <pc:sldMk cId="2611690818" sldId="273"/>
            <ac:spMk id="4" creationId="{566248F4-75FF-4781-B7FF-A6FE901E2D68}"/>
          </ac:spMkLst>
        </pc:spChg>
      </pc:sldChg>
      <pc:sldChg chg="addSp delSp modSp add">
        <pc:chgData name="CHOI JUNHO" userId="2ed797a4709b55ca" providerId="LiveId" clId="{5B745F2D-BA38-4651-B32E-4E733F00C45C}" dt="2019-10-28T05:33:58.322" v="69" actId="20577"/>
        <pc:sldMkLst>
          <pc:docMk/>
          <pc:sldMk cId="3759879480" sldId="274"/>
        </pc:sldMkLst>
        <pc:spChg chg="del">
          <ac:chgData name="CHOI JUNHO" userId="2ed797a4709b55ca" providerId="LiveId" clId="{5B745F2D-BA38-4651-B32E-4E733F00C45C}" dt="2019-10-28T05:32:19.407" v="32"/>
          <ac:spMkLst>
            <pc:docMk/>
            <pc:sldMk cId="3759879480" sldId="274"/>
            <ac:spMk id="2" creationId="{C4ED3712-2DC9-40C5-8E00-41249F7E522D}"/>
          </ac:spMkLst>
        </pc:spChg>
        <pc:spChg chg="del">
          <ac:chgData name="CHOI JUNHO" userId="2ed797a4709b55ca" providerId="LiveId" clId="{5B745F2D-BA38-4651-B32E-4E733F00C45C}" dt="2019-10-28T05:32:19.407" v="32"/>
          <ac:spMkLst>
            <pc:docMk/>
            <pc:sldMk cId="3759879480" sldId="274"/>
            <ac:spMk id="3" creationId="{B70C63A2-603E-49D4-A0E9-470EDB93C49A}"/>
          </ac:spMkLst>
        </pc:spChg>
        <pc:spChg chg="add mod">
          <ac:chgData name="CHOI JUNHO" userId="2ed797a4709b55ca" providerId="LiveId" clId="{5B745F2D-BA38-4651-B32E-4E733F00C45C}" dt="2019-10-28T05:32:19.407" v="32"/>
          <ac:spMkLst>
            <pc:docMk/>
            <pc:sldMk cId="3759879480" sldId="274"/>
            <ac:spMk id="4" creationId="{32E285E0-25D1-4806-B9DF-3590BD92D435}"/>
          </ac:spMkLst>
        </pc:spChg>
        <pc:spChg chg="add mod">
          <ac:chgData name="CHOI JUNHO" userId="2ed797a4709b55ca" providerId="LiveId" clId="{5B745F2D-BA38-4651-B32E-4E733F00C45C}" dt="2019-10-28T05:32:19.407" v="32"/>
          <ac:spMkLst>
            <pc:docMk/>
            <pc:sldMk cId="3759879480" sldId="274"/>
            <ac:spMk id="5" creationId="{181CE6EC-43A5-4409-9C12-1C3782E8CB22}"/>
          </ac:spMkLst>
        </pc:spChg>
        <pc:spChg chg="add mod">
          <ac:chgData name="CHOI JUNHO" userId="2ed797a4709b55ca" providerId="LiveId" clId="{5B745F2D-BA38-4651-B32E-4E733F00C45C}" dt="2019-10-28T05:32:19.407" v="32"/>
          <ac:spMkLst>
            <pc:docMk/>
            <pc:sldMk cId="3759879480" sldId="274"/>
            <ac:spMk id="6" creationId="{2CAC9F9F-8442-4289-A3DA-F53C3C82C324}"/>
          </ac:spMkLst>
        </pc:spChg>
        <pc:graphicFrameChg chg="add mod modGraphic">
          <ac:chgData name="CHOI JUNHO" userId="2ed797a4709b55ca" providerId="LiveId" clId="{5B745F2D-BA38-4651-B32E-4E733F00C45C}" dt="2019-10-28T05:33:58.322" v="69" actId="20577"/>
          <ac:graphicFrameMkLst>
            <pc:docMk/>
            <pc:sldMk cId="3759879480" sldId="274"/>
            <ac:graphicFrameMk id="7" creationId="{EE672C9C-2796-4CD4-B138-FB14ECB9EFA6}"/>
          </ac:graphicFrameMkLst>
        </pc:graphicFrameChg>
      </pc:sldChg>
      <pc:sldChg chg="modSp add">
        <pc:chgData name="CHOI JUNHO" userId="2ed797a4709b55ca" providerId="LiveId" clId="{5B745F2D-BA38-4651-B32E-4E733F00C45C}" dt="2019-10-28T05:34:28.532" v="85" actId="20577"/>
        <pc:sldMkLst>
          <pc:docMk/>
          <pc:sldMk cId="2688285372" sldId="275"/>
        </pc:sldMkLst>
        <pc:spChg chg="mod">
          <ac:chgData name="CHOI JUNHO" userId="2ed797a4709b55ca" providerId="LiveId" clId="{5B745F2D-BA38-4651-B32E-4E733F00C45C}" dt="2019-10-28T05:34:28.532" v="85" actId="20577"/>
          <ac:spMkLst>
            <pc:docMk/>
            <pc:sldMk cId="2688285372" sldId="275"/>
            <ac:spMk id="2" creationId="{719F2D03-4DCC-42DA-95ED-B3FF360D7F63}"/>
          </ac:spMkLst>
        </pc:spChg>
      </pc:sldChg>
      <pc:sldChg chg="modSp add">
        <pc:chgData name="CHOI JUNHO" userId="2ed797a4709b55ca" providerId="LiveId" clId="{5B745F2D-BA38-4651-B32E-4E733F00C45C}" dt="2019-10-28T05:34:49.385" v="110"/>
        <pc:sldMkLst>
          <pc:docMk/>
          <pc:sldMk cId="3982823181" sldId="276"/>
        </pc:sldMkLst>
        <pc:spChg chg="mod">
          <ac:chgData name="CHOI JUNHO" userId="2ed797a4709b55ca" providerId="LiveId" clId="{5B745F2D-BA38-4651-B32E-4E733F00C45C}" dt="2019-10-28T05:34:49.385" v="110"/>
          <ac:spMkLst>
            <pc:docMk/>
            <pc:sldMk cId="3982823181" sldId="276"/>
            <ac:spMk id="2" creationId="{84FE7BD8-CFC6-4079-BAE3-BDDFC826F1C7}"/>
          </ac:spMkLst>
        </pc:spChg>
      </pc:sldChg>
    </pc:docChg>
  </pc:docChgLst>
  <pc:docChgLst>
    <pc:chgData name="CHOI JUNHO" userId="2ed797a4709b55ca" providerId="LiveId" clId="{5B9CC2E5-527B-4B3B-BD11-698718A29A94}"/>
    <pc:docChg chg="undo redo custSel addSld delSld modSld sldOrd modMainMaster modSection">
      <pc:chgData name="CHOI JUNHO" userId="2ed797a4709b55ca" providerId="LiveId" clId="{5B9CC2E5-527B-4B3B-BD11-698718A29A94}" dt="2019-10-28T03:27:06.874" v="5463" actId="20577"/>
      <pc:docMkLst>
        <pc:docMk/>
      </pc:docMkLst>
      <pc:sldChg chg="modSp">
        <pc:chgData name="CHOI JUNHO" userId="2ed797a4709b55ca" providerId="LiveId" clId="{5B9CC2E5-527B-4B3B-BD11-698718A29A94}" dt="2019-10-28T02:41:35.944" v="5311" actId="20577"/>
        <pc:sldMkLst>
          <pc:docMk/>
          <pc:sldMk cId="2612761801" sldId="256"/>
        </pc:sldMkLst>
        <pc:spChg chg="mod">
          <ac:chgData name="CHOI JUNHO" userId="2ed797a4709b55ca" providerId="LiveId" clId="{5B9CC2E5-527B-4B3B-BD11-698718A29A94}" dt="2019-10-25T05:28:49.426" v="41" actId="20577"/>
          <ac:spMkLst>
            <pc:docMk/>
            <pc:sldMk cId="2612761801" sldId="256"/>
            <ac:spMk id="2" creationId="{00000000-0000-0000-0000-000000000000}"/>
          </ac:spMkLst>
        </pc:spChg>
        <pc:spChg chg="mod">
          <ac:chgData name="CHOI JUNHO" userId="2ed797a4709b55ca" providerId="LiveId" clId="{5B9CC2E5-527B-4B3B-BD11-698718A29A94}" dt="2019-10-28T02:41:32.910" v="5309" actId="20577"/>
          <ac:spMkLst>
            <pc:docMk/>
            <pc:sldMk cId="2612761801" sldId="256"/>
            <ac:spMk id="3" creationId="{00000000-0000-0000-0000-000000000000}"/>
          </ac:spMkLst>
        </pc:spChg>
        <pc:spChg chg="mod">
          <ac:chgData name="CHOI JUNHO" userId="2ed797a4709b55ca" providerId="LiveId" clId="{5B9CC2E5-527B-4B3B-BD11-698718A29A94}" dt="2019-10-28T02:41:35.944" v="5311" actId="20577"/>
          <ac:spMkLst>
            <pc:docMk/>
            <pc:sldMk cId="2612761801" sldId="256"/>
            <ac:spMk id="4" creationId="{00000000-0000-0000-0000-000000000000}"/>
          </ac:spMkLst>
        </pc:spChg>
      </pc:sldChg>
      <pc:sldChg chg="modSp">
        <pc:chgData name="CHOI JUNHO" userId="2ed797a4709b55ca" providerId="LiveId" clId="{5B9CC2E5-527B-4B3B-BD11-698718A29A94}" dt="2019-10-28T02:09:29.962" v="4609" actId="20577"/>
        <pc:sldMkLst>
          <pc:docMk/>
          <pc:sldMk cId="1580783546" sldId="265"/>
        </pc:sldMkLst>
        <pc:graphicFrameChg chg="mod modGraphic">
          <ac:chgData name="CHOI JUNHO" userId="2ed797a4709b55ca" providerId="LiveId" clId="{5B9CC2E5-527B-4B3B-BD11-698718A29A94}" dt="2019-10-28T02:09:29.962" v="4609" actId="20577"/>
          <ac:graphicFrameMkLst>
            <pc:docMk/>
            <pc:sldMk cId="1580783546" sldId="265"/>
            <ac:graphicFrameMk id="3" creationId="{00000000-0000-0000-0000-000000000000}"/>
          </ac:graphicFrameMkLst>
        </pc:graphicFrameChg>
      </pc:sldChg>
      <pc:sldChg chg="del">
        <pc:chgData name="CHOI JUNHO" userId="2ed797a4709b55ca" providerId="LiveId" clId="{5B9CC2E5-527B-4B3B-BD11-698718A29A94}" dt="2019-10-25T05:34:48.790" v="78" actId="47"/>
        <pc:sldMkLst>
          <pc:docMk/>
          <pc:sldMk cId="2062586716" sldId="266"/>
        </pc:sldMkLst>
      </pc:sldChg>
      <pc:sldChg chg="del">
        <pc:chgData name="CHOI JUNHO" userId="2ed797a4709b55ca" providerId="LiveId" clId="{5B9CC2E5-527B-4B3B-BD11-698718A29A94}" dt="2019-10-25T05:40:58.848" v="207" actId="47"/>
        <pc:sldMkLst>
          <pc:docMk/>
          <pc:sldMk cId="3410021434" sldId="268"/>
        </pc:sldMkLst>
      </pc:sldChg>
      <pc:sldChg chg="addSp delSp modSp">
        <pc:chgData name="CHOI JUNHO" userId="2ed797a4709b55ca" providerId="LiveId" clId="{5B9CC2E5-527B-4B3B-BD11-698718A29A94}" dt="2019-10-28T03:20:10.775" v="5391" actId="20577"/>
        <pc:sldMkLst>
          <pc:docMk/>
          <pc:sldMk cId="3701024981" sldId="269"/>
        </pc:sldMkLst>
        <pc:spChg chg="add mod">
          <ac:chgData name="CHOI JUNHO" userId="2ed797a4709b55ca" providerId="LiveId" clId="{5B9CC2E5-527B-4B3B-BD11-698718A29A94}" dt="2019-10-28T02:41:00.705" v="5307" actId="20577"/>
          <ac:spMkLst>
            <pc:docMk/>
            <pc:sldMk cId="3701024981" sldId="269"/>
            <ac:spMk id="2" creationId="{36AF629D-FB61-4D28-BFE2-97D677950051}"/>
          </ac:spMkLst>
        </pc:spChg>
        <pc:spChg chg="del">
          <ac:chgData name="CHOI JUNHO" userId="2ed797a4709b55ca" providerId="LiveId" clId="{5B9CC2E5-527B-4B3B-BD11-698718A29A94}" dt="2019-10-25T05:35:07.663" v="79"/>
          <ac:spMkLst>
            <pc:docMk/>
            <pc:sldMk cId="3701024981" sldId="269"/>
            <ac:spMk id="3" creationId="{65F7457F-4620-4562-AF63-E7375A57B072}"/>
          </ac:spMkLst>
        </pc:spChg>
        <pc:spChg chg="del">
          <ac:chgData name="CHOI JUNHO" userId="2ed797a4709b55ca" providerId="LiveId" clId="{5B9CC2E5-527B-4B3B-BD11-698718A29A94}" dt="2019-10-25T05:35:07.663" v="79"/>
          <ac:spMkLst>
            <pc:docMk/>
            <pc:sldMk cId="3701024981" sldId="269"/>
            <ac:spMk id="4" creationId="{507C99A5-3590-44FD-BEAC-43B85A23CB0E}"/>
          </ac:spMkLst>
        </pc:spChg>
        <pc:spChg chg="add del">
          <ac:chgData name="CHOI JUNHO" userId="2ed797a4709b55ca" providerId="LiveId" clId="{5B9CC2E5-527B-4B3B-BD11-698718A29A94}" dt="2019-10-25T05:39:43.091" v="160"/>
          <ac:spMkLst>
            <pc:docMk/>
            <pc:sldMk cId="3701024981" sldId="269"/>
            <ac:spMk id="5" creationId="{5145081E-4771-48D7-B843-7C0EDD8FC0E6}"/>
          </ac:spMkLst>
        </pc:spChg>
        <pc:spChg chg="add del">
          <ac:chgData name="CHOI JUNHO" userId="2ed797a4709b55ca" providerId="LiveId" clId="{5B9CC2E5-527B-4B3B-BD11-698718A29A94}" dt="2019-10-25T05:39:43.091" v="160"/>
          <ac:spMkLst>
            <pc:docMk/>
            <pc:sldMk cId="3701024981" sldId="269"/>
            <ac:spMk id="6" creationId="{89FE9FFD-2AB7-417C-987B-49BB3F312345}"/>
          </ac:spMkLst>
        </pc:spChg>
        <pc:spChg chg="add del">
          <ac:chgData name="CHOI JUNHO" userId="2ed797a4709b55ca" providerId="LiveId" clId="{5B9CC2E5-527B-4B3B-BD11-698718A29A94}" dt="2019-10-25T05:39:43.091" v="160"/>
          <ac:spMkLst>
            <pc:docMk/>
            <pc:sldMk cId="3701024981" sldId="269"/>
            <ac:spMk id="8" creationId="{556D1A3A-A361-43DA-BD2A-904CD5D7E973}"/>
          </ac:spMkLst>
        </pc:spChg>
        <pc:spChg chg="add del">
          <ac:chgData name="CHOI JUNHO" userId="2ed797a4709b55ca" providerId="LiveId" clId="{5B9CC2E5-527B-4B3B-BD11-698718A29A94}" dt="2019-10-25T05:39:43.091" v="160"/>
          <ac:spMkLst>
            <pc:docMk/>
            <pc:sldMk cId="3701024981" sldId="269"/>
            <ac:spMk id="9" creationId="{0A8EE39D-C58C-45D8-A6C8-5056CF02B240}"/>
          </ac:spMkLst>
        </pc:spChg>
        <pc:spChg chg="add del">
          <ac:chgData name="CHOI JUNHO" userId="2ed797a4709b55ca" providerId="LiveId" clId="{5B9CC2E5-527B-4B3B-BD11-698718A29A94}" dt="2019-10-25T05:39:43.091" v="160"/>
          <ac:spMkLst>
            <pc:docMk/>
            <pc:sldMk cId="3701024981" sldId="269"/>
            <ac:spMk id="12" creationId="{C6F82A83-96E3-4214-B91A-3F3A4A805C1C}"/>
          </ac:spMkLst>
        </pc:spChg>
        <pc:spChg chg="add del">
          <ac:chgData name="CHOI JUNHO" userId="2ed797a4709b55ca" providerId="LiveId" clId="{5B9CC2E5-527B-4B3B-BD11-698718A29A94}" dt="2019-10-25T05:39:43.091" v="160"/>
          <ac:spMkLst>
            <pc:docMk/>
            <pc:sldMk cId="3701024981" sldId="269"/>
            <ac:spMk id="13" creationId="{73501E48-BF00-4815-BF8D-4081062FF5BB}"/>
          </ac:spMkLst>
        </pc:spChg>
        <pc:spChg chg="add del">
          <ac:chgData name="CHOI JUNHO" userId="2ed797a4709b55ca" providerId="LiveId" clId="{5B9CC2E5-527B-4B3B-BD11-698718A29A94}" dt="2019-10-25T05:39:43.091" v="160"/>
          <ac:spMkLst>
            <pc:docMk/>
            <pc:sldMk cId="3701024981" sldId="269"/>
            <ac:spMk id="15" creationId="{3DD71670-A97D-4014-8C05-C719A2B442F2}"/>
          </ac:spMkLst>
        </pc:spChg>
        <pc:spChg chg="add del">
          <ac:chgData name="CHOI JUNHO" userId="2ed797a4709b55ca" providerId="LiveId" clId="{5B9CC2E5-527B-4B3B-BD11-698718A29A94}" dt="2019-10-25T05:39:43.091" v="160"/>
          <ac:spMkLst>
            <pc:docMk/>
            <pc:sldMk cId="3701024981" sldId="269"/>
            <ac:spMk id="19" creationId="{052DA4C1-5125-41CB-BF5C-159ED1401FF2}"/>
          </ac:spMkLst>
        </pc:spChg>
        <pc:spChg chg="add del">
          <ac:chgData name="CHOI JUNHO" userId="2ed797a4709b55ca" providerId="LiveId" clId="{5B9CC2E5-527B-4B3B-BD11-698718A29A94}" dt="2019-10-25T05:39:43.091" v="160"/>
          <ac:spMkLst>
            <pc:docMk/>
            <pc:sldMk cId="3701024981" sldId="269"/>
            <ac:spMk id="20" creationId="{FEBE2C58-40AC-49DC-BF3E-5C30B79FD8BE}"/>
          </ac:spMkLst>
        </pc:spChg>
        <pc:spChg chg="add del">
          <ac:chgData name="CHOI JUNHO" userId="2ed797a4709b55ca" providerId="LiveId" clId="{5B9CC2E5-527B-4B3B-BD11-698718A29A94}" dt="2019-10-25T05:39:43.091" v="160"/>
          <ac:spMkLst>
            <pc:docMk/>
            <pc:sldMk cId="3701024981" sldId="269"/>
            <ac:spMk id="23" creationId="{768898F2-EDF3-44B0-B878-8E021752DFE2}"/>
          </ac:spMkLst>
        </pc:spChg>
        <pc:spChg chg="add del">
          <ac:chgData name="CHOI JUNHO" userId="2ed797a4709b55ca" providerId="LiveId" clId="{5B9CC2E5-527B-4B3B-BD11-698718A29A94}" dt="2019-10-25T05:39:43.091" v="160"/>
          <ac:spMkLst>
            <pc:docMk/>
            <pc:sldMk cId="3701024981" sldId="269"/>
            <ac:spMk id="24" creationId="{943810F6-496E-4C2F-B4F5-0ADDD08235FF}"/>
          </ac:spMkLst>
        </pc:spChg>
        <pc:spChg chg="add del">
          <ac:chgData name="CHOI JUNHO" userId="2ed797a4709b55ca" providerId="LiveId" clId="{5B9CC2E5-527B-4B3B-BD11-698718A29A94}" dt="2019-10-25T05:39:43.091" v="160"/>
          <ac:spMkLst>
            <pc:docMk/>
            <pc:sldMk cId="3701024981" sldId="269"/>
            <ac:spMk id="30" creationId="{5F50FBDD-3D79-4D4B-ADB7-1FDC8177D977}"/>
          </ac:spMkLst>
        </pc:spChg>
        <pc:spChg chg="add del">
          <ac:chgData name="CHOI JUNHO" userId="2ed797a4709b55ca" providerId="LiveId" clId="{5B9CC2E5-527B-4B3B-BD11-698718A29A94}" dt="2019-10-25T05:39:43.091" v="160"/>
          <ac:spMkLst>
            <pc:docMk/>
            <pc:sldMk cId="3701024981" sldId="269"/>
            <ac:spMk id="31" creationId="{FAB757FE-89CE-4D56-923F-248C75D4BD54}"/>
          </ac:spMkLst>
        </pc:spChg>
        <pc:spChg chg="add del">
          <ac:chgData name="CHOI JUNHO" userId="2ed797a4709b55ca" providerId="LiveId" clId="{5B9CC2E5-527B-4B3B-BD11-698718A29A94}" dt="2019-10-25T05:39:43.091" v="160"/>
          <ac:spMkLst>
            <pc:docMk/>
            <pc:sldMk cId="3701024981" sldId="269"/>
            <ac:spMk id="32" creationId="{9B045D37-0F5A-47F1-8BF1-91FAB99C0447}"/>
          </ac:spMkLst>
        </pc:spChg>
        <pc:spChg chg="add del">
          <ac:chgData name="CHOI JUNHO" userId="2ed797a4709b55ca" providerId="LiveId" clId="{5B9CC2E5-527B-4B3B-BD11-698718A29A94}" dt="2019-10-25T05:39:43.091" v="160"/>
          <ac:spMkLst>
            <pc:docMk/>
            <pc:sldMk cId="3701024981" sldId="269"/>
            <ac:spMk id="34" creationId="{87A1A5FE-67F0-46E8-A065-172D9F56A1FF}"/>
          </ac:spMkLst>
        </pc:spChg>
        <pc:spChg chg="add">
          <ac:chgData name="CHOI JUNHO" userId="2ed797a4709b55ca" providerId="LiveId" clId="{5B9CC2E5-527B-4B3B-BD11-698718A29A94}" dt="2019-10-25T08:56:55.239" v="4213"/>
          <ac:spMkLst>
            <pc:docMk/>
            <pc:sldMk cId="3701024981" sldId="269"/>
            <ac:spMk id="34" creationId="{8E3E7AC2-EFF1-47B2-A033-BACD7C867FD6}"/>
          </ac:spMkLst>
        </pc:spChg>
        <pc:spChg chg="add mod">
          <ac:chgData name="CHOI JUNHO" userId="2ed797a4709b55ca" providerId="LiveId" clId="{5B9CC2E5-527B-4B3B-BD11-698718A29A94}" dt="2019-10-28T03:20:10.775" v="5391" actId="20577"/>
          <ac:spMkLst>
            <pc:docMk/>
            <pc:sldMk cId="3701024981" sldId="269"/>
            <ac:spMk id="35" creationId="{2CD1198F-4366-40B8-AB19-C1ABC4195F48}"/>
          </ac:spMkLst>
        </pc:spChg>
        <pc:spChg chg="add del">
          <ac:chgData name="CHOI JUNHO" userId="2ed797a4709b55ca" providerId="LiveId" clId="{5B9CC2E5-527B-4B3B-BD11-698718A29A94}" dt="2019-10-25T05:39:43.091" v="160"/>
          <ac:spMkLst>
            <pc:docMk/>
            <pc:sldMk cId="3701024981" sldId="269"/>
            <ac:spMk id="35" creationId="{85D5FA16-DCBD-4AD3-90A6-B9FA6382B3BE}"/>
          </ac:spMkLst>
        </pc:spChg>
        <pc:spChg chg="add del">
          <ac:chgData name="CHOI JUNHO" userId="2ed797a4709b55ca" providerId="LiveId" clId="{5B9CC2E5-527B-4B3B-BD11-698718A29A94}" dt="2019-10-25T05:39:43.091" v="160"/>
          <ac:spMkLst>
            <pc:docMk/>
            <pc:sldMk cId="3701024981" sldId="269"/>
            <ac:spMk id="37" creationId="{95816AFA-82A5-4726-807C-DF581B9B5593}"/>
          </ac:spMkLst>
        </pc:spChg>
        <pc:spChg chg="add del">
          <ac:chgData name="CHOI JUNHO" userId="2ed797a4709b55ca" providerId="LiveId" clId="{5B9CC2E5-527B-4B3B-BD11-698718A29A94}" dt="2019-10-25T05:39:43.091" v="160"/>
          <ac:spMkLst>
            <pc:docMk/>
            <pc:sldMk cId="3701024981" sldId="269"/>
            <ac:spMk id="38" creationId="{C6BC8A41-D249-41C7-A777-73679397A0A2}"/>
          </ac:spMkLst>
        </pc:spChg>
        <pc:spChg chg="add del">
          <ac:chgData name="CHOI JUNHO" userId="2ed797a4709b55ca" providerId="LiveId" clId="{5B9CC2E5-527B-4B3B-BD11-698718A29A94}" dt="2019-10-25T05:39:43.091" v="160"/>
          <ac:spMkLst>
            <pc:docMk/>
            <pc:sldMk cId="3701024981" sldId="269"/>
            <ac:spMk id="39" creationId="{35CB7623-E596-48E4-B5E0-C84E8D69990A}"/>
          </ac:spMkLst>
        </pc:spChg>
        <pc:spChg chg="add del">
          <ac:chgData name="CHOI JUNHO" userId="2ed797a4709b55ca" providerId="LiveId" clId="{5B9CC2E5-527B-4B3B-BD11-698718A29A94}" dt="2019-10-25T05:39:43.091" v="160"/>
          <ac:spMkLst>
            <pc:docMk/>
            <pc:sldMk cId="3701024981" sldId="269"/>
            <ac:spMk id="43" creationId="{3E3A7616-4605-4EDF-9B1C-3F03BB6046BA}"/>
          </ac:spMkLst>
        </pc:spChg>
        <pc:spChg chg="add del">
          <ac:chgData name="CHOI JUNHO" userId="2ed797a4709b55ca" providerId="LiveId" clId="{5B9CC2E5-527B-4B3B-BD11-698718A29A94}" dt="2019-10-25T05:39:43.091" v="160"/>
          <ac:spMkLst>
            <pc:docMk/>
            <pc:sldMk cId="3701024981" sldId="269"/>
            <ac:spMk id="44" creationId="{13971DD7-95A2-4285-9E39-94DA8127DA35}"/>
          </ac:spMkLst>
        </pc:spChg>
        <pc:spChg chg="add del">
          <ac:chgData name="CHOI JUNHO" userId="2ed797a4709b55ca" providerId="LiveId" clId="{5B9CC2E5-527B-4B3B-BD11-698718A29A94}" dt="2019-10-25T05:39:43.091" v="160"/>
          <ac:spMkLst>
            <pc:docMk/>
            <pc:sldMk cId="3701024981" sldId="269"/>
            <ac:spMk id="46" creationId="{6FE4B808-122B-4F12-99B4-A65A8401356F}"/>
          </ac:spMkLst>
        </pc:spChg>
        <pc:spChg chg="add del">
          <ac:chgData name="CHOI JUNHO" userId="2ed797a4709b55ca" providerId="LiveId" clId="{5B9CC2E5-527B-4B3B-BD11-698718A29A94}" dt="2019-10-25T05:39:43.091" v="160"/>
          <ac:spMkLst>
            <pc:docMk/>
            <pc:sldMk cId="3701024981" sldId="269"/>
            <ac:spMk id="47" creationId="{3BAD12AD-DBAB-4D68-9D78-8BC03F19DFC8}"/>
          </ac:spMkLst>
        </pc:spChg>
        <pc:spChg chg="add del">
          <ac:chgData name="CHOI JUNHO" userId="2ed797a4709b55ca" providerId="LiveId" clId="{5B9CC2E5-527B-4B3B-BD11-698718A29A94}" dt="2019-10-25T05:39:43.091" v="160"/>
          <ac:spMkLst>
            <pc:docMk/>
            <pc:sldMk cId="3701024981" sldId="269"/>
            <ac:spMk id="48" creationId="{B21B615D-0E55-4E90-9BA6-4BF246EF63B7}"/>
          </ac:spMkLst>
        </pc:spChg>
        <pc:spChg chg="add del">
          <ac:chgData name="CHOI JUNHO" userId="2ed797a4709b55ca" providerId="LiveId" clId="{5B9CC2E5-527B-4B3B-BD11-698718A29A94}" dt="2019-10-25T05:39:43.091" v="160"/>
          <ac:spMkLst>
            <pc:docMk/>
            <pc:sldMk cId="3701024981" sldId="269"/>
            <ac:spMk id="57" creationId="{A3345E5C-7B39-4C3C-B5B8-3190D2D43537}"/>
          </ac:spMkLst>
        </pc:spChg>
        <pc:spChg chg="add del">
          <ac:chgData name="CHOI JUNHO" userId="2ed797a4709b55ca" providerId="LiveId" clId="{5B9CC2E5-527B-4B3B-BD11-698718A29A94}" dt="2019-10-25T05:39:43.091" v="160"/>
          <ac:spMkLst>
            <pc:docMk/>
            <pc:sldMk cId="3701024981" sldId="269"/>
            <ac:spMk id="67" creationId="{A8B6CBC5-3D3D-435B-ACFD-2D039C613262}"/>
          </ac:spMkLst>
        </pc:spChg>
        <pc:spChg chg="add mod">
          <ac:chgData name="CHOI JUNHO" userId="2ed797a4709b55ca" providerId="LiveId" clId="{5B9CC2E5-527B-4B3B-BD11-698718A29A94}" dt="2019-10-25T07:13:42.093" v="1189" actId="1076"/>
          <ac:spMkLst>
            <pc:docMk/>
            <pc:sldMk cId="3701024981" sldId="269"/>
            <ac:spMk id="69" creationId="{3DB04640-59D3-46BB-90CE-0AE9AADC1C6F}"/>
          </ac:spMkLst>
        </pc:spChg>
        <pc:spChg chg="add mod">
          <ac:chgData name="CHOI JUNHO" userId="2ed797a4709b55ca" providerId="LiveId" clId="{5B9CC2E5-527B-4B3B-BD11-698718A29A94}" dt="2019-10-25T07:13:42.093" v="1189" actId="1076"/>
          <ac:spMkLst>
            <pc:docMk/>
            <pc:sldMk cId="3701024981" sldId="269"/>
            <ac:spMk id="70" creationId="{5707C282-72B3-4155-853A-E89AD61325E8}"/>
          </ac:spMkLst>
        </pc:spChg>
        <pc:spChg chg="add mod">
          <ac:chgData name="CHOI JUNHO" userId="2ed797a4709b55ca" providerId="LiveId" clId="{5B9CC2E5-527B-4B3B-BD11-698718A29A94}" dt="2019-10-25T07:25:10.582" v="1389" actId="208"/>
          <ac:spMkLst>
            <pc:docMk/>
            <pc:sldMk cId="3701024981" sldId="269"/>
            <ac:spMk id="72" creationId="{0CBCEF73-3ED6-40FA-8853-C2333DC0C357}"/>
          </ac:spMkLst>
        </pc:spChg>
        <pc:spChg chg="add del mod">
          <ac:chgData name="CHOI JUNHO" userId="2ed797a4709b55ca" providerId="LiveId" clId="{5B9CC2E5-527B-4B3B-BD11-698718A29A94}" dt="2019-10-25T06:27:24.910" v="532" actId="478"/>
          <ac:spMkLst>
            <pc:docMk/>
            <pc:sldMk cId="3701024981" sldId="269"/>
            <ac:spMk id="73" creationId="{F61959EF-B826-49EE-B885-62C97FC8EC87}"/>
          </ac:spMkLst>
        </pc:spChg>
        <pc:spChg chg="add mod">
          <ac:chgData name="CHOI JUNHO" userId="2ed797a4709b55ca" providerId="LiveId" clId="{5B9CC2E5-527B-4B3B-BD11-698718A29A94}" dt="2019-10-25T07:13:42.093" v="1189" actId="1076"/>
          <ac:spMkLst>
            <pc:docMk/>
            <pc:sldMk cId="3701024981" sldId="269"/>
            <ac:spMk id="76" creationId="{FC8C8549-B99D-4481-A32D-364266AA366E}"/>
          </ac:spMkLst>
        </pc:spChg>
        <pc:spChg chg="add mod">
          <ac:chgData name="CHOI JUNHO" userId="2ed797a4709b55ca" providerId="LiveId" clId="{5B9CC2E5-527B-4B3B-BD11-698718A29A94}" dt="2019-10-25T07:13:42.093" v="1189" actId="1076"/>
          <ac:spMkLst>
            <pc:docMk/>
            <pc:sldMk cId="3701024981" sldId="269"/>
            <ac:spMk id="77" creationId="{76B714B5-64DF-4B0A-91E6-BA4C90C4BB8C}"/>
          </ac:spMkLst>
        </pc:spChg>
        <pc:spChg chg="add del mod">
          <ac:chgData name="CHOI JUNHO" userId="2ed797a4709b55ca" providerId="LiveId" clId="{5B9CC2E5-527B-4B3B-BD11-698718A29A94}" dt="2019-10-25T05:51:44.261" v="405" actId="478"/>
          <ac:spMkLst>
            <pc:docMk/>
            <pc:sldMk cId="3701024981" sldId="269"/>
            <ac:spMk id="79" creationId="{C39638F0-8DB6-4754-800F-C25DAEB373A6}"/>
          </ac:spMkLst>
        </pc:spChg>
        <pc:spChg chg="add mod">
          <ac:chgData name="CHOI JUNHO" userId="2ed797a4709b55ca" providerId="LiveId" clId="{5B9CC2E5-527B-4B3B-BD11-698718A29A94}" dt="2019-10-25T07:13:42.093" v="1189" actId="1076"/>
          <ac:spMkLst>
            <pc:docMk/>
            <pc:sldMk cId="3701024981" sldId="269"/>
            <ac:spMk id="83" creationId="{4CC03BDE-5A03-4F43-82CB-59FF956A2CE5}"/>
          </ac:spMkLst>
        </pc:spChg>
        <pc:spChg chg="add mod">
          <ac:chgData name="CHOI JUNHO" userId="2ed797a4709b55ca" providerId="LiveId" clId="{5B9CC2E5-527B-4B3B-BD11-698718A29A94}" dt="2019-10-25T07:13:42.093" v="1189" actId="1076"/>
          <ac:spMkLst>
            <pc:docMk/>
            <pc:sldMk cId="3701024981" sldId="269"/>
            <ac:spMk id="84" creationId="{72A110A5-64C9-4E7B-8BBA-C604ED334401}"/>
          </ac:spMkLst>
        </pc:spChg>
        <pc:spChg chg="add del mod">
          <ac:chgData name="CHOI JUNHO" userId="2ed797a4709b55ca" providerId="LiveId" clId="{5B9CC2E5-527B-4B3B-BD11-698718A29A94}" dt="2019-10-25T06:27:24.910" v="532" actId="478"/>
          <ac:spMkLst>
            <pc:docMk/>
            <pc:sldMk cId="3701024981" sldId="269"/>
            <ac:spMk id="87" creationId="{540ED8A3-94C1-4EE3-A70D-48DD616D9C7C}"/>
          </ac:spMkLst>
        </pc:spChg>
        <pc:spChg chg="add mod">
          <ac:chgData name="CHOI JUNHO" userId="2ed797a4709b55ca" providerId="LiveId" clId="{5B9CC2E5-527B-4B3B-BD11-698718A29A94}" dt="2019-10-25T07:13:42.093" v="1189" actId="1076"/>
          <ac:spMkLst>
            <pc:docMk/>
            <pc:sldMk cId="3701024981" sldId="269"/>
            <ac:spMk id="88" creationId="{1F38C3FC-9EBB-4DDE-A217-28EF72881A8F}"/>
          </ac:spMkLst>
        </pc:spChg>
        <pc:spChg chg="add mod">
          <ac:chgData name="CHOI JUNHO" userId="2ed797a4709b55ca" providerId="LiveId" clId="{5B9CC2E5-527B-4B3B-BD11-698718A29A94}" dt="2019-10-25T07:13:42.093" v="1189" actId="1076"/>
          <ac:spMkLst>
            <pc:docMk/>
            <pc:sldMk cId="3701024981" sldId="269"/>
            <ac:spMk id="94" creationId="{46ED1304-8AF1-47BD-848F-C630125AFFA9}"/>
          </ac:spMkLst>
        </pc:spChg>
        <pc:spChg chg="add del mod">
          <ac:chgData name="CHOI JUNHO" userId="2ed797a4709b55ca" providerId="LiveId" clId="{5B9CC2E5-527B-4B3B-BD11-698718A29A94}" dt="2019-10-25T06:28:16.894" v="564" actId="478"/>
          <ac:spMkLst>
            <pc:docMk/>
            <pc:sldMk cId="3701024981" sldId="269"/>
            <ac:spMk id="95" creationId="{5B25950E-B861-42E0-8224-7BE0CCFE6D42}"/>
          </ac:spMkLst>
        </pc:spChg>
        <pc:spChg chg="add del mod">
          <ac:chgData name="CHOI JUNHO" userId="2ed797a4709b55ca" providerId="LiveId" clId="{5B9CC2E5-527B-4B3B-BD11-698718A29A94}" dt="2019-10-25T07:13:15.741" v="1182" actId="478"/>
          <ac:spMkLst>
            <pc:docMk/>
            <pc:sldMk cId="3701024981" sldId="269"/>
            <ac:spMk id="96" creationId="{2B171FAA-0913-4908-AB0C-AEBB6E72CA69}"/>
          </ac:spMkLst>
        </pc:spChg>
        <pc:spChg chg="add del mod">
          <ac:chgData name="CHOI JUNHO" userId="2ed797a4709b55ca" providerId="LiveId" clId="{5B9CC2E5-527B-4B3B-BD11-698718A29A94}" dt="2019-10-25T06:32:48.607" v="719" actId="478"/>
          <ac:spMkLst>
            <pc:docMk/>
            <pc:sldMk cId="3701024981" sldId="269"/>
            <ac:spMk id="98" creationId="{4614122D-95E8-490F-9010-CE3E34F9ECFA}"/>
          </ac:spMkLst>
        </pc:spChg>
        <pc:spChg chg="add del mod">
          <ac:chgData name="CHOI JUNHO" userId="2ed797a4709b55ca" providerId="LiveId" clId="{5B9CC2E5-527B-4B3B-BD11-698718A29A94}" dt="2019-10-25T07:13:15.741" v="1182" actId="478"/>
          <ac:spMkLst>
            <pc:docMk/>
            <pc:sldMk cId="3701024981" sldId="269"/>
            <ac:spMk id="99" creationId="{FD8633CE-D51C-4599-B189-2EB919208335}"/>
          </ac:spMkLst>
        </pc:spChg>
        <pc:spChg chg="add del mod">
          <ac:chgData name="CHOI JUNHO" userId="2ed797a4709b55ca" providerId="LiveId" clId="{5B9CC2E5-527B-4B3B-BD11-698718A29A94}" dt="2019-10-25T07:13:15.741" v="1182" actId="478"/>
          <ac:spMkLst>
            <pc:docMk/>
            <pc:sldMk cId="3701024981" sldId="269"/>
            <ac:spMk id="101" creationId="{49991F8E-0224-461B-8EC6-C6D76AB83560}"/>
          </ac:spMkLst>
        </pc:spChg>
        <pc:spChg chg="add del mod">
          <ac:chgData name="CHOI JUNHO" userId="2ed797a4709b55ca" providerId="LiveId" clId="{5B9CC2E5-527B-4B3B-BD11-698718A29A94}" dt="2019-10-25T06:32:48.607" v="719" actId="478"/>
          <ac:spMkLst>
            <pc:docMk/>
            <pc:sldMk cId="3701024981" sldId="269"/>
            <ac:spMk id="102" creationId="{808BF6F1-6B11-4B04-BD06-20B6A719EE1A}"/>
          </ac:spMkLst>
        </pc:spChg>
        <pc:spChg chg="add del mod">
          <ac:chgData name="CHOI JUNHO" userId="2ed797a4709b55ca" providerId="LiveId" clId="{5B9CC2E5-527B-4B3B-BD11-698718A29A94}" dt="2019-10-25T06:32:48.607" v="719" actId="478"/>
          <ac:spMkLst>
            <pc:docMk/>
            <pc:sldMk cId="3701024981" sldId="269"/>
            <ac:spMk id="103" creationId="{D1E4B964-F15B-4DD3-91EB-36901E156718}"/>
          </ac:spMkLst>
        </pc:spChg>
        <pc:spChg chg="add del mod">
          <ac:chgData name="CHOI JUNHO" userId="2ed797a4709b55ca" providerId="LiveId" clId="{5B9CC2E5-527B-4B3B-BD11-698718A29A94}" dt="2019-10-25T06:32:48.607" v="719" actId="478"/>
          <ac:spMkLst>
            <pc:docMk/>
            <pc:sldMk cId="3701024981" sldId="269"/>
            <ac:spMk id="107" creationId="{91717FD4-29CD-4E7A-9ED7-CF243FD5580E}"/>
          </ac:spMkLst>
        </pc:spChg>
        <pc:spChg chg="add del mod">
          <ac:chgData name="CHOI JUNHO" userId="2ed797a4709b55ca" providerId="LiveId" clId="{5B9CC2E5-527B-4B3B-BD11-698718A29A94}" dt="2019-10-25T06:32:48.607" v="719" actId="478"/>
          <ac:spMkLst>
            <pc:docMk/>
            <pc:sldMk cId="3701024981" sldId="269"/>
            <ac:spMk id="108" creationId="{DCE3E9D1-555D-48C9-AEF0-34E88450891D}"/>
          </ac:spMkLst>
        </pc:spChg>
        <pc:spChg chg="add del mod">
          <ac:chgData name="CHOI JUNHO" userId="2ed797a4709b55ca" providerId="LiveId" clId="{5B9CC2E5-527B-4B3B-BD11-698718A29A94}" dt="2019-10-25T07:13:15.741" v="1182" actId="478"/>
          <ac:spMkLst>
            <pc:docMk/>
            <pc:sldMk cId="3701024981" sldId="269"/>
            <ac:spMk id="110" creationId="{9E3B8983-5CAE-4018-A9D5-1F9082E96074}"/>
          </ac:spMkLst>
        </pc:spChg>
        <pc:spChg chg="add del mod">
          <ac:chgData name="CHOI JUNHO" userId="2ed797a4709b55ca" providerId="LiveId" clId="{5B9CC2E5-527B-4B3B-BD11-698718A29A94}" dt="2019-10-25T07:13:15.741" v="1182" actId="478"/>
          <ac:spMkLst>
            <pc:docMk/>
            <pc:sldMk cId="3701024981" sldId="269"/>
            <ac:spMk id="111" creationId="{752884F7-20B5-45B7-844A-16C5AC145C2C}"/>
          </ac:spMkLst>
        </pc:spChg>
        <pc:spChg chg="add del mod">
          <ac:chgData name="CHOI JUNHO" userId="2ed797a4709b55ca" providerId="LiveId" clId="{5B9CC2E5-527B-4B3B-BD11-698718A29A94}" dt="2019-10-25T07:13:15.741" v="1182" actId="478"/>
          <ac:spMkLst>
            <pc:docMk/>
            <pc:sldMk cId="3701024981" sldId="269"/>
            <ac:spMk id="112" creationId="{DDB8FDAB-5C92-4BD0-8F16-D92072FB5CA2}"/>
          </ac:spMkLst>
        </pc:spChg>
        <pc:spChg chg="add del">
          <ac:chgData name="CHOI JUNHO" userId="2ed797a4709b55ca" providerId="LiveId" clId="{5B9CC2E5-527B-4B3B-BD11-698718A29A94}" dt="2019-10-25T05:39:54.069" v="162" actId="478"/>
          <ac:spMkLst>
            <pc:docMk/>
            <pc:sldMk cId="3701024981" sldId="269"/>
            <ac:spMk id="121" creationId="{7B3EC12E-D8A8-4B52-A894-8E184CA47F93}"/>
          </ac:spMkLst>
        </pc:spChg>
        <pc:spChg chg="add mod">
          <ac:chgData name="CHOI JUNHO" userId="2ed797a4709b55ca" providerId="LiveId" clId="{5B9CC2E5-527B-4B3B-BD11-698718A29A94}" dt="2019-10-25T07:13:42.093" v="1189" actId="1076"/>
          <ac:spMkLst>
            <pc:docMk/>
            <pc:sldMk cId="3701024981" sldId="269"/>
            <ac:spMk id="131" creationId="{C6130D96-6BA8-4CF8-AEEC-E2195CF466F9}"/>
          </ac:spMkLst>
        </pc:spChg>
        <pc:spChg chg="add mod">
          <ac:chgData name="CHOI JUNHO" userId="2ed797a4709b55ca" providerId="LiveId" clId="{5B9CC2E5-527B-4B3B-BD11-698718A29A94}" dt="2019-10-25T07:13:42.093" v="1189" actId="1076"/>
          <ac:spMkLst>
            <pc:docMk/>
            <pc:sldMk cId="3701024981" sldId="269"/>
            <ac:spMk id="140" creationId="{D89EDF4A-BE55-45BA-8356-BAAEFC8B3EB2}"/>
          </ac:spMkLst>
        </pc:spChg>
        <pc:spChg chg="add mod">
          <ac:chgData name="CHOI JUNHO" userId="2ed797a4709b55ca" providerId="LiveId" clId="{5B9CC2E5-527B-4B3B-BD11-698718A29A94}" dt="2019-10-25T07:13:42.093" v="1189" actId="1076"/>
          <ac:spMkLst>
            <pc:docMk/>
            <pc:sldMk cId="3701024981" sldId="269"/>
            <ac:spMk id="143" creationId="{77DB57A1-1997-4A1F-9D3D-D71DB0AFD86E}"/>
          </ac:spMkLst>
        </pc:spChg>
        <pc:spChg chg="add del mod">
          <ac:chgData name="CHOI JUNHO" userId="2ed797a4709b55ca" providerId="LiveId" clId="{5B9CC2E5-527B-4B3B-BD11-698718A29A94}" dt="2019-10-25T06:32:13.131" v="715" actId="478"/>
          <ac:spMkLst>
            <pc:docMk/>
            <pc:sldMk cId="3701024981" sldId="269"/>
            <ac:spMk id="149" creationId="{6C2AB457-4D67-4278-82C5-23AB4F0392A5}"/>
          </ac:spMkLst>
        </pc:spChg>
        <pc:spChg chg="mod topLvl">
          <ac:chgData name="CHOI JUNHO" userId="2ed797a4709b55ca" providerId="LiveId" clId="{5B9CC2E5-527B-4B3B-BD11-698718A29A94}" dt="2019-10-25T07:12:23.978" v="1174" actId="164"/>
          <ac:spMkLst>
            <pc:docMk/>
            <pc:sldMk cId="3701024981" sldId="269"/>
            <ac:spMk id="164" creationId="{B228FF4D-8625-4754-9826-D70E4ED688BC}"/>
          </ac:spMkLst>
        </pc:spChg>
        <pc:spChg chg="mod topLvl">
          <ac:chgData name="CHOI JUNHO" userId="2ed797a4709b55ca" providerId="LiveId" clId="{5B9CC2E5-527B-4B3B-BD11-698718A29A94}" dt="2019-10-25T07:12:23.978" v="1174" actId="164"/>
          <ac:spMkLst>
            <pc:docMk/>
            <pc:sldMk cId="3701024981" sldId="269"/>
            <ac:spMk id="165" creationId="{A9E3F897-11BC-4595-9DFC-47410AEF0A19}"/>
          </ac:spMkLst>
        </pc:spChg>
        <pc:spChg chg="add mod topLvl">
          <ac:chgData name="CHOI JUNHO" userId="2ed797a4709b55ca" providerId="LiveId" clId="{5B9CC2E5-527B-4B3B-BD11-698718A29A94}" dt="2019-10-25T07:12:23.978" v="1174" actId="164"/>
          <ac:spMkLst>
            <pc:docMk/>
            <pc:sldMk cId="3701024981" sldId="269"/>
            <ac:spMk id="168" creationId="{87CFB570-B4A4-4270-9054-00A8EAF5F466}"/>
          </ac:spMkLst>
        </pc:spChg>
        <pc:spChg chg="add del mod">
          <ac:chgData name="CHOI JUNHO" userId="2ed797a4709b55ca" providerId="LiveId" clId="{5B9CC2E5-527B-4B3B-BD11-698718A29A94}" dt="2019-10-25T06:41:43.320" v="1005"/>
          <ac:spMkLst>
            <pc:docMk/>
            <pc:sldMk cId="3701024981" sldId="269"/>
            <ac:spMk id="171" creationId="{10D332CB-379A-4B45-B664-ABADDE9B355D}"/>
          </ac:spMkLst>
        </pc:spChg>
        <pc:spChg chg="add mod topLvl">
          <ac:chgData name="CHOI JUNHO" userId="2ed797a4709b55ca" providerId="LiveId" clId="{5B9CC2E5-527B-4B3B-BD11-698718A29A94}" dt="2019-10-25T07:12:23.978" v="1174" actId="164"/>
          <ac:spMkLst>
            <pc:docMk/>
            <pc:sldMk cId="3701024981" sldId="269"/>
            <ac:spMk id="172" creationId="{A2D0E1E9-AA5A-4664-AEEA-0604B3C2BFF0}"/>
          </ac:spMkLst>
        </pc:spChg>
        <pc:spChg chg="add mod topLvl">
          <ac:chgData name="CHOI JUNHO" userId="2ed797a4709b55ca" providerId="LiveId" clId="{5B9CC2E5-527B-4B3B-BD11-698718A29A94}" dt="2019-10-25T07:12:23.978" v="1174" actId="164"/>
          <ac:spMkLst>
            <pc:docMk/>
            <pc:sldMk cId="3701024981" sldId="269"/>
            <ac:spMk id="173" creationId="{3F14235B-AC64-43A0-BF99-8DABC2D38B4E}"/>
          </ac:spMkLst>
        </pc:spChg>
        <pc:spChg chg="add mod">
          <ac:chgData name="CHOI JUNHO" userId="2ed797a4709b55ca" providerId="LiveId" clId="{5B9CC2E5-527B-4B3B-BD11-698718A29A94}" dt="2019-10-25T07:25:24.093" v="1390" actId="208"/>
          <ac:spMkLst>
            <pc:docMk/>
            <pc:sldMk cId="3701024981" sldId="269"/>
            <ac:spMk id="175" creationId="{E39697E2-BDE4-4916-9079-CE6574113B7B}"/>
          </ac:spMkLst>
        </pc:spChg>
        <pc:spChg chg="add mod">
          <ac:chgData name="CHOI JUNHO" userId="2ed797a4709b55ca" providerId="LiveId" clId="{5B9CC2E5-527B-4B3B-BD11-698718A29A94}" dt="2019-10-25T07:14:23.210" v="1243" actId="1076"/>
          <ac:spMkLst>
            <pc:docMk/>
            <pc:sldMk cId="3701024981" sldId="269"/>
            <ac:spMk id="188" creationId="{D8EC30C2-4C57-4A20-95B8-15C5C6DF77EE}"/>
          </ac:spMkLst>
        </pc:spChg>
        <pc:grpChg chg="add del">
          <ac:chgData name="CHOI JUNHO" userId="2ed797a4709b55ca" providerId="LiveId" clId="{5B9CC2E5-527B-4B3B-BD11-698718A29A94}" dt="2019-10-25T05:39:43.091" v="160"/>
          <ac:grpSpMkLst>
            <pc:docMk/>
            <pc:sldMk cId="3701024981" sldId="269"/>
            <ac:grpSpMk id="26" creationId="{73965A4A-F69B-4C6A-B25E-DAF5F8EC8E17}"/>
          </ac:grpSpMkLst>
        </pc:grpChg>
        <pc:grpChg chg="add del">
          <ac:chgData name="CHOI JUNHO" userId="2ed797a4709b55ca" providerId="LiveId" clId="{5B9CC2E5-527B-4B3B-BD11-698718A29A94}" dt="2019-10-25T05:39:43.091" v="160"/>
          <ac:grpSpMkLst>
            <pc:docMk/>
            <pc:sldMk cId="3701024981" sldId="269"/>
            <ac:grpSpMk id="50" creationId="{D5533B15-A48E-4CF4-B11E-65BFE2C06213}"/>
          </ac:grpSpMkLst>
        </pc:grpChg>
        <pc:grpChg chg="add del">
          <ac:chgData name="CHOI JUNHO" userId="2ed797a4709b55ca" providerId="LiveId" clId="{5B9CC2E5-527B-4B3B-BD11-698718A29A94}" dt="2019-10-25T05:39:43.091" v="160"/>
          <ac:grpSpMkLst>
            <pc:docMk/>
            <pc:sldMk cId="3701024981" sldId="269"/>
            <ac:grpSpMk id="59" creationId="{6F292D4D-77C0-4186-B3FB-C9CBF5AA4AF2}"/>
          </ac:grpSpMkLst>
        </pc:grpChg>
        <pc:grpChg chg="add del mod">
          <ac:chgData name="CHOI JUNHO" userId="2ed797a4709b55ca" providerId="LiveId" clId="{5B9CC2E5-527B-4B3B-BD11-698718A29A94}" dt="2019-10-25T05:43:51.622" v="286" actId="478"/>
          <ac:grpSpMkLst>
            <pc:docMk/>
            <pc:sldMk cId="3701024981" sldId="269"/>
            <ac:grpSpMk id="90" creationId="{469DEBE3-56EC-4306-B211-C314BAF128B7}"/>
          </ac:grpSpMkLst>
        </pc:grpChg>
        <pc:grpChg chg="add del mod">
          <ac:chgData name="CHOI JUNHO" userId="2ed797a4709b55ca" providerId="LiveId" clId="{5B9CC2E5-527B-4B3B-BD11-698718A29A94}" dt="2019-10-25T05:43:51.622" v="286" actId="478"/>
          <ac:grpSpMkLst>
            <pc:docMk/>
            <pc:sldMk cId="3701024981" sldId="269"/>
            <ac:grpSpMk id="114" creationId="{067E5E58-3B93-4856-85A3-30E5DA81394D}"/>
          </ac:grpSpMkLst>
        </pc:grpChg>
        <pc:grpChg chg="add del mod">
          <ac:chgData name="CHOI JUNHO" userId="2ed797a4709b55ca" providerId="LiveId" clId="{5B9CC2E5-527B-4B3B-BD11-698718A29A94}" dt="2019-10-25T05:40:02.771" v="164" actId="478"/>
          <ac:grpSpMkLst>
            <pc:docMk/>
            <pc:sldMk cId="3701024981" sldId="269"/>
            <ac:grpSpMk id="123" creationId="{67151170-0DF9-4345-8745-45546F637C35}"/>
          </ac:grpSpMkLst>
        </pc:grpChg>
        <pc:grpChg chg="add del mod">
          <ac:chgData name="CHOI JUNHO" userId="2ed797a4709b55ca" providerId="LiveId" clId="{5B9CC2E5-527B-4B3B-BD11-698718A29A94}" dt="2019-10-25T06:35:21.228" v="948" actId="478"/>
          <ac:grpSpMkLst>
            <pc:docMk/>
            <pc:sldMk cId="3701024981" sldId="269"/>
            <ac:grpSpMk id="159" creationId="{275E3B6F-49D5-4E35-8D5C-D6B27CFD3CC8}"/>
          </ac:grpSpMkLst>
        </pc:grpChg>
        <pc:grpChg chg="del topLvl">
          <ac:chgData name="CHOI JUNHO" userId="2ed797a4709b55ca" providerId="LiveId" clId="{5B9CC2E5-527B-4B3B-BD11-698718A29A94}" dt="2019-10-25T06:42:22.825" v="1039" actId="165"/>
          <ac:grpSpMkLst>
            <pc:docMk/>
            <pc:sldMk cId="3701024981" sldId="269"/>
            <ac:grpSpMk id="160" creationId="{1F042681-63CE-47D4-A834-8166381C5140}"/>
          </ac:grpSpMkLst>
        </pc:grpChg>
        <pc:grpChg chg="del">
          <ac:chgData name="CHOI JUNHO" userId="2ed797a4709b55ca" providerId="LiveId" clId="{5B9CC2E5-527B-4B3B-BD11-698718A29A94}" dt="2019-10-25T06:35:19.804" v="947" actId="478"/>
          <ac:grpSpMkLst>
            <pc:docMk/>
            <pc:sldMk cId="3701024981" sldId="269"/>
            <ac:grpSpMk id="161" creationId="{9B97DAF7-FF50-44F2-BCE7-FFDE9A2F00C3}"/>
          </ac:grpSpMkLst>
        </pc:grpChg>
        <pc:grpChg chg="add del mod">
          <ac:chgData name="CHOI JUNHO" userId="2ed797a4709b55ca" providerId="LiveId" clId="{5B9CC2E5-527B-4B3B-BD11-698718A29A94}" dt="2019-10-25T07:12:02.637" v="1169" actId="165"/>
          <ac:grpSpMkLst>
            <pc:docMk/>
            <pc:sldMk cId="3701024981" sldId="269"/>
            <ac:grpSpMk id="174" creationId="{33E18EFD-70C2-44BC-86C8-8277A1D5FD02}"/>
          </ac:grpSpMkLst>
        </pc:grpChg>
        <pc:grpChg chg="add mod">
          <ac:chgData name="CHOI JUNHO" userId="2ed797a4709b55ca" providerId="LiveId" clId="{5B9CC2E5-527B-4B3B-BD11-698718A29A94}" dt="2019-10-25T07:13:42.093" v="1189" actId="1076"/>
          <ac:grpSpMkLst>
            <pc:docMk/>
            <pc:sldMk cId="3701024981" sldId="269"/>
            <ac:grpSpMk id="180" creationId="{648CEB25-FBDD-4F74-9AC2-C767979A8B28}"/>
          </ac:grpSpMkLst>
        </pc:grpChg>
        <pc:picChg chg="add del">
          <ac:chgData name="CHOI JUNHO" userId="2ed797a4709b55ca" providerId="LiveId" clId="{5B9CC2E5-527B-4B3B-BD11-698718A29A94}" dt="2019-10-25T05:39:43.091" v="160"/>
          <ac:picMkLst>
            <pc:docMk/>
            <pc:sldMk cId="3701024981" sldId="269"/>
            <ac:picMk id="18" creationId="{830373B8-BF27-4E89-AD61-2F18EA178B26}"/>
          </ac:picMkLst>
        </pc:picChg>
        <pc:picChg chg="add del">
          <ac:chgData name="CHOI JUNHO" userId="2ed797a4709b55ca" providerId="LiveId" clId="{5B9CC2E5-527B-4B3B-BD11-698718A29A94}" dt="2019-10-25T05:39:43.091" v="160"/>
          <ac:picMkLst>
            <pc:docMk/>
            <pc:sldMk cId="3701024981" sldId="269"/>
            <ac:picMk id="22" creationId="{8F8592E1-4E60-4ACF-9D7B-A110D830D13F}"/>
          </ac:picMkLst>
        </pc:picChg>
        <pc:picChg chg="add del">
          <ac:chgData name="CHOI JUNHO" userId="2ed797a4709b55ca" providerId="LiveId" clId="{5B9CC2E5-527B-4B3B-BD11-698718A29A94}" dt="2019-10-25T05:39:43.091" v="160"/>
          <ac:picMkLst>
            <pc:docMk/>
            <pc:sldMk cId="3701024981" sldId="269"/>
            <ac:picMk id="33" creationId="{D9C19D5D-98CB-4117-AA27-E86105E24619}"/>
          </ac:picMkLst>
        </pc:picChg>
        <pc:picChg chg="add del mod">
          <ac:chgData name="CHOI JUNHO" userId="2ed797a4709b55ca" providerId="LiveId" clId="{5B9CC2E5-527B-4B3B-BD11-698718A29A94}" dt="2019-10-25T06:28:16.894" v="564" actId="478"/>
          <ac:picMkLst>
            <pc:docMk/>
            <pc:sldMk cId="3701024981" sldId="269"/>
            <ac:picMk id="82" creationId="{B9D076F4-86B2-4BBF-A2F2-2706EA602EEA}"/>
          </ac:picMkLst>
        </pc:picChg>
        <pc:picChg chg="add del mod">
          <ac:chgData name="CHOI JUNHO" userId="2ed797a4709b55ca" providerId="LiveId" clId="{5B9CC2E5-527B-4B3B-BD11-698718A29A94}" dt="2019-10-25T06:27:24.910" v="532" actId="478"/>
          <ac:picMkLst>
            <pc:docMk/>
            <pc:sldMk cId="3701024981" sldId="269"/>
            <ac:picMk id="86" creationId="{935C99D6-C6E9-4229-8303-DD5EDA1DE64D}"/>
          </ac:picMkLst>
        </pc:picChg>
        <pc:picChg chg="add del mod">
          <ac:chgData name="CHOI JUNHO" userId="2ed797a4709b55ca" providerId="LiveId" clId="{5B9CC2E5-527B-4B3B-BD11-698718A29A94}" dt="2019-10-25T06:32:48.607" v="719" actId="478"/>
          <ac:picMkLst>
            <pc:docMk/>
            <pc:sldMk cId="3701024981" sldId="269"/>
            <ac:picMk id="97" creationId="{8FC03F47-1817-4F0F-AFAB-4FB6E24B0499}"/>
          </ac:picMkLst>
        </pc:picChg>
        <pc:picChg chg="add mod modCrop">
          <ac:chgData name="CHOI JUNHO" userId="2ed797a4709b55ca" providerId="LiveId" clId="{5B9CC2E5-527B-4B3B-BD11-698718A29A94}" dt="2019-10-25T07:13:42.093" v="1189" actId="1076"/>
          <ac:picMkLst>
            <pc:docMk/>
            <pc:sldMk cId="3701024981" sldId="269"/>
            <ac:picMk id="135" creationId="{808F42B4-8403-48E0-9971-6057420CF8DB}"/>
          </ac:picMkLst>
        </pc:picChg>
        <pc:picChg chg="del mod">
          <ac:chgData name="CHOI JUNHO" userId="2ed797a4709b55ca" providerId="LiveId" clId="{5B9CC2E5-527B-4B3B-BD11-698718A29A94}" dt="2019-10-25T06:35:19.804" v="947" actId="478"/>
          <ac:picMkLst>
            <pc:docMk/>
            <pc:sldMk cId="3701024981" sldId="269"/>
            <ac:picMk id="162" creationId="{53D0CF4F-070B-4A21-8B15-F98F1B5CC4EF}"/>
          </ac:picMkLst>
        </pc:picChg>
        <pc:picChg chg="del topLvl">
          <ac:chgData name="CHOI JUNHO" userId="2ed797a4709b55ca" providerId="LiveId" clId="{5B9CC2E5-527B-4B3B-BD11-698718A29A94}" dt="2019-10-25T06:35:21.228" v="948" actId="478"/>
          <ac:picMkLst>
            <pc:docMk/>
            <pc:sldMk cId="3701024981" sldId="269"/>
            <ac:picMk id="163" creationId="{D10C1909-3936-438E-8F11-4F2DD6738D85}"/>
          </ac:picMkLst>
        </pc:picChg>
        <pc:picChg chg="add del mod modCrop">
          <ac:chgData name="CHOI JUNHO" userId="2ed797a4709b55ca" providerId="LiveId" clId="{5B9CC2E5-527B-4B3B-BD11-698718A29A94}" dt="2019-10-25T07:10:46.719" v="1071" actId="478"/>
          <ac:picMkLst>
            <pc:docMk/>
            <pc:sldMk cId="3701024981" sldId="269"/>
            <ac:picMk id="167" creationId="{3FA78270-4C4E-49B0-939D-F2631D13E806}"/>
          </ac:picMkLst>
        </pc:picChg>
        <pc:picChg chg="add mod topLvl modCrop">
          <ac:chgData name="CHOI JUNHO" userId="2ed797a4709b55ca" providerId="LiveId" clId="{5B9CC2E5-527B-4B3B-BD11-698718A29A94}" dt="2019-10-25T07:12:23.978" v="1174" actId="164"/>
          <ac:picMkLst>
            <pc:docMk/>
            <pc:sldMk cId="3701024981" sldId="269"/>
            <ac:picMk id="170" creationId="{E08DECE5-737A-40BE-95C9-A4EF2BDF26AE}"/>
          </ac:picMkLst>
        </pc:picChg>
        <pc:cxnChg chg="add del">
          <ac:chgData name="CHOI JUNHO" userId="2ed797a4709b55ca" providerId="LiveId" clId="{5B9CC2E5-527B-4B3B-BD11-698718A29A94}" dt="2019-10-25T05:39:43.091" v="160"/>
          <ac:cxnSpMkLst>
            <pc:docMk/>
            <pc:sldMk cId="3701024981" sldId="269"/>
            <ac:cxnSpMk id="7" creationId="{82F60443-D388-4AE4-8008-567B6F1440E9}"/>
          </ac:cxnSpMkLst>
        </pc:cxnChg>
        <pc:cxnChg chg="add del">
          <ac:chgData name="CHOI JUNHO" userId="2ed797a4709b55ca" providerId="LiveId" clId="{5B9CC2E5-527B-4B3B-BD11-698718A29A94}" dt="2019-10-25T05:39:43.091" v="160"/>
          <ac:cxnSpMkLst>
            <pc:docMk/>
            <pc:sldMk cId="3701024981" sldId="269"/>
            <ac:cxnSpMk id="10" creationId="{E40AC733-330B-42EF-B640-D1779E3D5688}"/>
          </ac:cxnSpMkLst>
        </pc:cxnChg>
        <pc:cxnChg chg="add del">
          <ac:chgData name="CHOI JUNHO" userId="2ed797a4709b55ca" providerId="LiveId" clId="{5B9CC2E5-527B-4B3B-BD11-698718A29A94}" dt="2019-10-25T05:39:43.091" v="160"/>
          <ac:cxnSpMkLst>
            <pc:docMk/>
            <pc:sldMk cId="3701024981" sldId="269"/>
            <ac:cxnSpMk id="11" creationId="{006AAAEA-F0B0-427D-A06F-9070F0F20FEC}"/>
          </ac:cxnSpMkLst>
        </pc:cxnChg>
        <pc:cxnChg chg="add del">
          <ac:chgData name="CHOI JUNHO" userId="2ed797a4709b55ca" providerId="LiveId" clId="{5B9CC2E5-527B-4B3B-BD11-698718A29A94}" dt="2019-10-25T05:39:43.091" v="160"/>
          <ac:cxnSpMkLst>
            <pc:docMk/>
            <pc:sldMk cId="3701024981" sldId="269"/>
            <ac:cxnSpMk id="14" creationId="{4D10B893-E0FE-46DF-80D6-199811A17146}"/>
          </ac:cxnSpMkLst>
        </pc:cxnChg>
        <pc:cxnChg chg="add del">
          <ac:chgData name="CHOI JUNHO" userId="2ed797a4709b55ca" providerId="LiveId" clId="{5B9CC2E5-527B-4B3B-BD11-698718A29A94}" dt="2019-10-25T05:39:43.091" v="160"/>
          <ac:cxnSpMkLst>
            <pc:docMk/>
            <pc:sldMk cId="3701024981" sldId="269"/>
            <ac:cxnSpMk id="16" creationId="{12A53819-03BD-4B6C-BA3A-67E5FADA8D82}"/>
          </ac:cxnSpMkLst>
        </pc:cxnChg>
        <pc:cxnChg chg="add del">
          <ac:chgData name="CHOI JUNHO" userId="2ed797a4709b55ca" providerId="LiveId" clId="{5B9CC2E5-527B-4B3B-BD11-698718A29A94}" dt="2019-10-25T05:39:43.091" v="160"/>
          <ac:cxnSpMkLst>
            <pc:docMk/>
            <pc:sldMk cId="3701024981" sldId="269"/>
            <ac:cxnSpMk id="17" creationId="{CA189BD0-8ABA-4B19-A1FC-439808C916E1}"/>
          </ac:cxnSpMkLst>
        </pc:cxnChg>
        <pc:cxnChg chg="add del">
          <ac:chgData name="CHOI JUNHO" userId="2ed797a4709b55ca" providerId="LiveId" clId="{5B9CC2E5-527B-4B3B-BD11-698718A29A94}" dt="2019-10-25T05:39:43.091" v="160"/>
          <ac:cxnSpMkLst>
            <pc:docMk/>
            <pc:sldMk cId="3701024981" sldId="269"/>
            <ac:cxnSpMk id="21" creationId="{0755AE1B-1292-4706-82C2-E86CEE5D57F4}"/>
          </ac:cxnSpMkLst>
        </pc:cxnChg>
        <pc:cxnChg chg="add del">
          <ac:chgData name="CHOI JUNHO" userId="2ed797a4709b55ca" providerId="LiveId" clId="{5B9CC2E5-527B-4B3B-BD11-698718A29A94}" dt="2019-10-25T05:39:43.091" v="160"/>
          <ac:cxnSpMkLst>
            <pc:docMk/>
            <pc:sldMk cId="3701024981" sldId="269"/>
            <ac:cxnSpMk id="25" creationId="{AF2F0707-670F-41E7-B582-F1BF57596932}"/>
          </ac:cxnSpMkLst>
        </pc:cxnChg>
        <pc:cxnChg chg="add del">
          <ac:chgData name="CHOI JUNHO" userId="2ed797a4709b55ca" providerId="LiveId" clId="{5B9CC2E5-527B-4B3B-BD11-698718A29A94}" dt="2019-10-25T05:39:43.091" v="160"/>
          <ac:cxnSpMkLst>
            <pc:docMk/>
            <pc:sldMk cId="3701024981" sldId="269"/>
            <ac:cxnSpMk id="36" creationId="{FC81A4C2-34EF-4E69-B458-65C8DEEC0BEC}"/>
          </ac:cxnSpMkLst>
        </pc:cxnChg>
        <pc:cxnChg chg="add del">
          <ac:chgData name="CHOI JUNHO" userId="2ed797a4709b55ca" providerId="LiveId" clId="{5B9CC2E5-527B-4B3B-BD11-698718A29A94}" dt="2019-10-25T05:39:43.091" v="160"/>
          <ac:cxnSpMkLst>
            <pc:docMk/>
            <pc:sldMk cId="3701024981" sldId="269"/>
            <ac:cxnSpMk id="40" creationId="{D3F612FB-84D3-4CB9-8678-4C4204749EC2}"/>
          </ac:cxnSpMkLst>
        </pc:cxnChg>
        <pc:cxnChg chg="add del">
          <ac:chgData name="CHOI JUNHO" userId="2ed797a4709b55ca" providerId="LiveId" clId="{5B9CC2E5-527B-4B3B-BD11-698718A29A94}" dt="2019-10-25T05:39:43.091" v="160"/>
          <ac:cxnSpMkLst>
            <pc:docMk/>
            <pc:sldMk cId="3701024981" sldId="269"/>
            <ac:cxnSpMk id="41" creationId="{A8F6D12E-9AF9-4F2C-B6CD-EFAC7B1C7FD2}"/>
          </ac:cxnSpMkLst>
        </pc:cxnChg>
        <pc:cxnChg chg="add del">
          <ac:chgData name="CHOI JUNHO" userId="2ed797a4709b55ca" providerId="LiveId" clId="{5B9CC2E5-527B-4B3B-BD11-698718A29A94}" dt="2019-10-25T05:39:43.091" v="160"/>
          <ac:cxnSpMkLst>
            <pc:docMk/>
            <pc:sldMk cId="3701024981" sldId="269"/>
            <ac:cxnSpMk id="42" creationId="{6430F623-9B70-4714-9B24-FE16A78CF560}"/>
          </ac:cxnSpMkLst>
        </pc:cxnChg>
        <pc:cxnChg chg="add del">
          <ac:chgData name="CHOI JUNHO" userId="2ed797a4709b55ca" providerId="LiveId" clId="{5B9CC2E5-527B-4B3B-BD11-698718A29A94}" dt="2019-10-25T05:39:43.091" v="160"/>
          <ac:cxnSpMkLst>
            <pc:docMk/>
            <pc:sldMk cId="3701024981" sldId="269"/>
            <ac:cxnSpMk id="45" creationId="{984BB242-CBFE-4F96-9AA3-1D2498C68D10}"/>
          </ac:cxnSpMkLst>
        </pc:cxnChg>
        <pc:cxnChg chg="add del">
          <ac:chgData name="CHOI JUNHO" userId="2ed797a4709b55ca" providerId="LiveId" clId="{5B9CC2E5-527B-4B3B-BD11-698718A29A94}" dt="2019-10-25T05:39:43.091" v="160"/>
          <ac:cxnSpMkLst>
            <pc:docMk/>
            <pc:sldMk cId="3701024981" sldId="269"/>
            <ac:cxnSpMk id="49" creationId="{4EE1EE90-A5E1-482E-9CD5-FB07695FE87F}"/>
          </ac:cxnSpMkLst>
        </pc:cxnChg>
        <pc:cxnChg chg="add del">
          <ac:chgData name="CHOI JUNHO" userId="2ed797a4709b55ca" providerId="LiveId" clId="{5B9CC2E5-527B-4B3B-BD11-698718A29A94}" dt="2019-10-25T05:39:43.091" v="160"/>
          <ac:cxnSpMkLst>
            <pc:docMk/>
            <pc:sldMk cId="3701024981" sldId="269"/>
            <ac:cxnSpMk id="58" creationId="{2713420F-18A1-4F23-A165-5053CA5DA8C1}"/>
          </ac:cxnSpMkLst>
        </pc:cxnChg>
        <pc:cxnChg chg="add del">
          <ac:chgData name="CHOI JUNHO" userId="2ed797a4709b55ca" providerId="LiveId" clId="{5B9CC2E5-527B-4B3B-BD11-698718A29A94}" dt="2019-10-25T05:39:43.091" v="160"/>
          <ac:cxnSpMkLst>
            <pc:docMk/>
            <pc:sldMk cId="3701024981" sldId="269"/>
            <ac:cxnSpMk id="65" creationId="{32F873C4-4D37-4C58-A756-3A233C0C6F40}"/>
          </ac:cxnSpMkLst>
        </pc:cxnChg>
        <pc:cxnChg chg="add del">
          <ac:chgData name="CHOI JUNHO" userId="2ed797a4709b55ca" providerId="LiveId" clId="{5B9CC2E5-527B-4B3B-BD11-698718A29A94}" dt="2019-10-25T05:39:43.091" v="160"/>
          <ac:cxnSpMkLst>
            <pc:docMk/>
            <pc:sldMk cId="3701024981" sldId="269"/>
            <ac:cxnSpMk id="66" creationId="{2AD7751B-C43C-4372-B4B2-18A2B5F8A570}"/>
          </ac:cxnSpMkLst>
        </pc:cxnChg>
        <pc:cxnChg chg="add del">
          <ac:chgData name="CHOI JUNHO" userId="2ed797a4709b55ca" providerId="LiveId" clId="{5B9CC2E5-527B-4B3B-BD11-698718A29A94}" dt="2019-10-25T05:39:43.091" v="160"/>
          <ac:cxnSpMkLst>
            <pc:docMk/>
            <pc:sldMk cId="3701024981" sldId="269"/>
            <ac:cxnSpMk id="68" creationId="{FDEB2FCA-AA88-456C-8676-479C3DBC21C6}"/>
          </ac:cxnSpMkLst>
        </pc:cxnChg>
        <pc:cxnChg chg="add mod">
          <ac:chgData name="CHOI JUNHO" userId="2ed797a4709b55ca" providerId="LiveId" clId="{5B9CC2E5-527B-4B3B-BD11-698718A29A94}" dt="2019-10-25T07:13:42.093" v="1189" actId="1076"/>
          <ac:cxnSpMkLst>
            <pc:docMk/>
            <pc:sldMk cId="3701024981" sldId="269"/>
            <ac:cxnSpMk id="71" creationId="{0EB19EE5-9465-4623-B5E6-86A4EEA948BC}"/>
          </ac:cxnSpMkLst>
        </pc:cxnChg>
        <pc:cxnChg chg="add del mod">
          <ac:chgData name="CHOI JUNHO" userId="2ed797a4709b55ca" providerId="LiveId" clId="{5B9CC2E5-527B-4B3B-BD11-698718A29A94}" dt="2019-10-25T06:27:24.910" v="532" actId="478"/>
          <ac:cxnSpMkLst>
            <pc:docMk/>
            <pc:sldMk cId="3701024981" sldId="269"/>
            <ac:cxnSpMk id="74" creationId="{6992C6D2-C648-43B7-A8F1-8CB36F4281D0}"/>
          </ac:cxnSpMkLst>
        </pc:cxnChg>
        <pc:cxnChg chg="add mod">
          <ac:chgData name="CHOI JUNHO" userId="2ed797a4709b55ca" providerId="LiveId" clId="{5B9CC2E5-527B-4B3B-BD11-698718A29A94}" dt="2019-10-25T07:13:42.093" v="1189" actId="1076"/>
          <ac:cxnSpMkLst>
            <pc:docMk/>
            <pc:sldMk cId="3701024981" sldId="269"/>
            <ac:cxnSpMk id="75" creationId="{3EAA323F-DBB6-4EA2-A233-C692700A4A09}"/>
          </ac:cxnSpMkLst>
        </pc:cxnChg>
        <pc:cxnChg chg="add mod">
          <ac:chgData name="CHOI JUNHO" userId="2ed797a4709b55ca" providerId="LiveId" clId="{5B9CC2E5-527B-4B3B-BD11-698718A29A94}" dt="2019-10-25T07:13:42.093" v="1189" actId="1076"/>
          <ac:cxnSpMkLst>
            <pc:docMk/>
            <pc:sldMk cId="3701024981" sldId="269"/>
            <ac:cxnSpMk id="78" creationId="{D05A348D-A722-4F99-9226-69B4D9EA6C86}"/>
          </ac:cxnSpMkLst>
        </pc:cxnChg>
        <pc:cxnChg chg="add del mod">
          <ac:chgData name="CHOI JUNHO" userId="2ed797a4709b55ca" providerId="LiveId" clId="{5B9CC2E5-527B-4B3B-BD11-698718A29A94}" dt="2019-10-25T05:51:46.362" v="406" actId="478"/>
          <ac:cxnSpMkLst>
            <pc:docMk/>
            <pc:sldMk cId="3701024981" sldId="269"/>
            <ac:cxnSpMk id="80" creationId="{59FCD48E-D5DB-4DC5-B725-96E43EF95485}"/>
          </ac:cxnSpMkLst>
        </pc:cxnChg>
        <pc:cxnChg chg="add mod">
          <ac:chgData name="CHOI JUNHO" userId="2ed797a4709b55ca" providerId="LiveId" clId="{5B9CC2E5-527B-4B3B-BD11-698718A29A94}" dt="2019-10-25T07:13:42.093" v="1189" actId="1076"/>
          <ac:cxnSpMkLst>
            <pc:docMk/>
            <pc:sldMk cId="3701024981" sldId="269"/>
            <ac:cxnSpMk id="81" creationId="{1531A96F-ADC4-488E-B8F7-C84DFF9517F3}"/>
          </ac:cxnSpMkLst>
        </pc:cxnChg>
        <pc:cxnChg chg="add del mod">
          <ac:chgData name="CHOI JUNHO" userId="2ed797a4709b55ca" providerId="LiveId" clId="{5B9CC2E5-527B-4B3B-BD11-698718A29A94}" dt="2019-10-25T06:28:38.255" v="566" actId="478"/>
          <ac:cxnSpMkLst>
            <pc:docMk/>
            <pc:sldMk cId="3701024981" sldId="269"/>
            <ac:cxnSpMk id="85" creationId="{D6902273-800C-4829-9318-3C57F8444D23}"/>
          </ac:cxnSpMkLst>
        </pc:cxnChg>
        <pc:cxnChg chg="add mod">
          <ac:chgData name="CHOI JUNHO" userId="2ed797a4709b55ca" providerId="LiveId" clId="{5B9CC2E5-527B-4B3B-BD11-698718A29A94}" dt="2019-10-25T07:13:42.093" v="1189" actId="1076"/>
          <ac:cxnSpMkLst>
            <pc:docMk/>
            <pc:sldMk cId="3701024981" sldId="269"/>
            <ac:cxnSpMk id="89" creationId="{47020681-DCBB-4A06-927F-F33D01FFE2F6}"/>
          </ac:cxnSpMkLst>
        </pc:cxnChg>
        <pc:cxnChg chg="add del mod">
          <ac:chgData name="CHOI JUNHO" userId="2ed797a4709b55ca" providerId="LiveId" clId="{5B9CC2E5-527B-4B3B-BD11-698718A29A94}" dt="2019-10-25T07:13:15.741" v="1182" actId="478"/>
          <ac:cxnSpMkLst>
            <pc:docMk/>
            <pc:sldMk cId="3701024981" sldId="269"/>
            <ac:cxnSpMk id="100" creationId="{E8672D36-1605-4143-BB1F-200DD00DC313}"/>
          </ac:cxnSpMkLst>
        </pc:cxnChg>
        <pc:cxnChg chg="add del mod">
          <ac:chgData name="CHOI JUNHO" userId="2ed797a4709b55ca" providerId="LiveId" clId="{5B9CC2E5-527B-4B3B-BD11-698718A29A94}" dt="2019-10-25T06:32:48.607" v="719" actId="478"/>
          <ac:cxnSpMkLst>
            <pc:docMk/>
            <pc:sldMk cId="3701024981" sldId="269"/>
            <ac:cxnSpMk id="104" creationId="{E9BF8B63-ACAA-488F-BEF8-3889D9803123}"/>
          </ac:cxnSpMkLst>
        </pc:cxnChg>
        <pc:cxnChg chg="add del mod">
          <ac:chgData name="CHOI JUNHO" userId="2ed797a4709b55ca" providerId="LiveId" clId="{5B9CC2E5-527B-4B3B-BD11-698718A29A94}" dt="2019-10-25T06:30:16.492" v="710" actId="478"/>
          <ac:cxnSpMkLst>
            <pc:docMk/>
            <pc:sldMk cId="3701024981" sldId="269"/>
            <ac:cxnSpMk id="105" creationId="{A36759AF-AF89-463C-BAB3-4680DC99FD06}"/>
          </ac:cxnSpMkLst>
        </pc:cxnChg>
        <pc:cxnChg chg="add del mod">
          <ac:chgData name="CHOI JUNHO" userId="2ed797a4709b55ca" providerId="LiveId" clId="{5B9CC2E5-527B-4B3B-BD11-698718A29A94}" dt="2019-10-25T06:32:48.607" v="719" actId="478"/>
          <ac:cxnSpMkLst>
            <pc:docMk/>
            <pc:sldMk cId="3701024981" sldId="269"/>
            <ac:cxnSpMk id="106" creationId="{052D78D7-57D9-4C47-9020-0A600D3C5380}"/>
          </ac:cxnSpMkLst>
        </pc:cxnChg>
        <pc:cxnChg chg="add del mod">
          <ac:chgData name="CHOI JUNHO" userId="2ed797a4709b55ca" providerId="LiveId" clId="{5B9CC2E5-527B-4B3B-BD11-698718A29A94}" dt="2019-10-25T06:32:48.607" v="719" actId="478"/>
          <ac:cxnSpMkLst>
            <pc:docMk/>
            <pc:sldMk cId="3701024981" sldId="269"/>
            <ac:cxnSpMk id="109" creationId="{A58DC7D0-3FD2-40A5-8183-8077FD8FDF3C}"/>
          </ac:cxnSpMkLst>
        </pc:cxnChg>
        <pc:cxnChg chg="add del mod">
          <ac:chgData name="CHOI JUNHO" userId="2ed797a4709b55ca" providerId="LiveId" clId="{5B9CC2E5-527B-4B3B-BD11-698718A29A94}" dt="2019-10-25T07:13:15.741" v="1182" actId="478"/>
          <ac:cxnSpMkLst>
            <pc:docMk/>
            <pc:sldMk cId="3701024981" sldId="269"/>
            <ac:cxnSpMk id="113" creationId="{A2214370-40F2-4D7B-93AC-05D0BC99C6C0}"/>
          </ac:cxnSpMkLst>
        </pc:cxnChg>
        <pc:cxnChg chg="add del">
          <ac:chgData name="CHOI JUNHO" userId="2ed797a4709b55ca" providerId="LiveId" clId="{5B9CC2E5-527B-4B3B-BD11-698718A29A94}" dt="2019-10-25T05:39:54.069" v="162" actId="478"/>
          <ac:cxnSpMkLst>
            <pc:docMk/>
            <pc:sldMk cId="3701024981" sldId="269"/>
            <ac:cxnSpMk id="122" creationId="{EB0EFF9E-80F3-4A60-8B2F-03E97EB2DC74}"/>
          </ac:cxnSpMkLst>
        </pc:cxnChg>
        <pc:cxnChg chg="add del mod">
          <ac:chgData name="CHOI JUNHO" userId="2ed797a4709b55ca" providerId="LiveId" clId="{5B9CC2E5-527B-4B3B-BD11-698718A29A94}" dt="2019-10-25T06:32:48.607" v="719" actId="478"/>
          <ac:cxnSpMkLst>
            <pc:docMk/>
            <pc:sldMk cId="3701024981" sldId="269"/>
            <ac:cxnSpMk id="129" creationId="{BA0AB1E8-26AA-410F-AEFC-695C43A5A608}"/>
          </ac:cxnSpMkLst>
        </pc:cxnChg>
        <pc:cxnChg chg="add del mod">
          <ac:chgData name="CHOI JUNHO" userId="2ed797a4709b55ca" providerId="LiveId" clId="{5B9CC2E5-527B-4B3B-BD11-698718A29A94}" dt="2019-10-25T07:13:15.741" v="1182" actId="478"/>
          <ac:cxnSpMkLst>
            <pc:docMk/>
            <pc:sldMk cId="3701024981" sldId="269"/>
            <ac:cxnSpMk id="130" creationId="{387D208A-160D-4847-B605-F532134080E8}"/>
          </ac:cxnSpMkLst>
        </pc:cxnChg>
        <pc:cxnChg chg="add del mod">
          <ac:chgData name="CHOI JUNHO" userId="2ed797a4709b55ca" providerId="LiveId" clId="{5B9CC2E5-527B-4B3B-BD11-698718A29A94}" dt="2019-10-25T07:13:15.741" v="1182" actId="478"/>
          <ac:cxnSpMkLst>
            <pc:docMk/>
            <pc:sldMk cId="3701024981" sldId="269"/>
            <ac:cxnSpMk id="132" creationId="{AE5F4CD1-B006-4839-A069-1AF149D652B2}"/>
          </ac:cxnSpMkLst>
        </pc:cxnChg>
        <pc:cxnChg chg="add del">
          <ac:chgData name="CHOI JUNHO" userId="2ed797a4709b55ca" providerId="LiveId" clId="{5B9CC2E5-527B-4B3B-BD11-698718A29A94}" dt="2019-10-25T06:19:24.893" v="413" actId="478"/>
          <ac:cxnSpMkLst>
            <pc:docMk/>
            <pc:sldMk cId="3701024981" sldId="269"/>
            <ac:cxnSpMk id="144" creationId="{563164BD-0186-4492-81E6-AF722D320517}"/>
          </ac:cxnSpMkLst>
        </pc:cxnChg>
        <pc:cxnChg chg="add mod">
          <ac:chgData name="CHOI JUNHO" userId="2ed797a4709b55ca" providerId="LiveId" clId="{5B9CC2E5-527B-4B3B-BD11-698718A29A94}" dt="2019-10-25T07:13:42.093" v="1189" actId="1076"/>
          <ac:cxnSpMkLst>
            <pc:docMk/>
            <pc:sldMk cId="3701024981" sldId="269"/>
            <ac:cxnSpMk id="145" creationId="{1844ECF1-8D41-4F66-9DF0-1A724E1BBF8D}"/>
          </ac:cxnSpMkLst>
        </pc:cxnChg>
        <pc:cxnChg chg="add mod">
          <ac:chgData name="CHOI JUNHO" userId="2ed797a4709b55ca" providerId="LiveId" clId="{5B9CC2E5-527B-4B3B-BD11-698718A29A94}" dt="2019-10-25T07:13:42.093" v="1189" actId="1076"/>
          <ac:cxnSpMkLst>
            <pc:docMk/>
            <pc:sldMk cId="3701024981" sldId="269"/>
            <ac:cxnSpMk id="151" creationId="{CD6A5F96-73E1-42FF-92DC-3027731D9A6D}"/>
          </ac:cxnSpMkLst>
        </pc:cxnChg>
        <pc:cxnChg chg="add del mod">
          <ac:chgData name="CHOI JUNHO" userId="2ed797a4709b55ca" providerId="LiveId" clId="{5B9CC2E5-527B-4B3B-BD11-698718A29A94}" dt="2019-10-25T06:32:12.084" v="714" actId="478"/>
          <ac:cxnSpMkLst>
            <pc:docMk/>
            <pc:sldMk cId="3701024981" sldId="269"/>
            <ac:cxnSpMk id="154" creationId="{81E88BD0-4DBA-4347-B762-6A491B45153C}"/>
          </ac:cxnSpMkLst>
        </pc:cxnChg>
        <pc:cxnChg chg="add mod">
          <ac:chgData name="CHOI JUNHO" userId="2ed797a4709b55ca" providerId="LiveId" clId="{5B9CC2E5-527B-4B3B-BD11-698718A29A94}" dt="2019-10-25T07:13:42.093" v="1189" actId="1076"/>
          <ac:cxnSpMkLst>
            <pc:docMk/>
            <pc:sldMk cId="3701024981" sldId="269"/>
            <ac:cxnSpMk id="176" creationId="{F0764B5C-7996-4555-A6C8-DCF384F07B15}"/>
          </ac:cxnSpMkLst>
        </pc:cxnChg>
        <pc:cxnChg chg="add mod">
          <ac:chgData name="CHOI JUNHO" userId="2ed797a4709b55ca" providerId="LiveId" clId="{5B9CC2E5-527B-4B3B-BD11-698718A29A94}" dt="2019-10-25T07:13:42.093" v="1189" actId="1076"/>
          <ac:cxnSpMkLst>
            <pc:docMk/>
            <pc:sldMk cId="3701024981" sldId="269"/>
            <ac:cxnSpMk id="184" creationId="{2038451C-79FF-48C2-8602-E9EAA305AAD6}"/>
          </ac:cxnSpMkLst>
        </pc:cxnChg>
      </pc:sldChg>
      <pc:sldChg chg="addSp delSp modSp add">
        <pc:chgData name="CHOI JUNHO" userId="2ed797a4709b55ca" providerId="LiveId" clId="{5B9CC2E5-527B-4B3B-BD11-698718A29A94}" dt="2019-10-28T03:27:06.874" v="5463" actId="20577"/>
        <pc:sldMkLst>
          <pc:docMk/>
          <pc:sldMk cId="1665297153" sldId="270"/>
        </pc:sldMkLst>
        <pc:spChg chg="mod">
          <ac:chgData name="CHOI JUNHO" userId="2ed797a4709b55ca" providerId="LiveId" clId="{5B9CC2E5-527B-4B3B-BD11-698718A29A94}" dt="2019-10-28T03:22:41.795" v="5423" actId="20577"/>
          <ac:spMkLst>
            <pc:docMk/>
            <pc:sldMk cId="1665297153" sldId="270"/>
            <ac:spMk id="2" creationId="{C0A9B755-95D3-4E21-9F5C-A6467321ABBF}"/>
          </ac:spMkLst>
        </pc:spChg>
        <pc:spChg chg="add mod">
          <ac:chgData name="CHOI JUNHO" userId="2ed797a4709b55ca" providerId="LiveId" clId="{5B9CC2E5-527B-4B3B-BD11-698718A29A94}" dt="2019-10-25T08:20:09.419" v="3103" actId="1076"/>
          <ac:spMkLst>
            <pc:docMk/>
            <pc:sldMk cId="1665297153" sldId="270"/>
            <ac:spMk id="3" creationId="{08404561-832C-42A9-BCE1-4B921D68F947}"/>
          </ac:spMkLst>
        </pc:spChg>
        <pc:spChg chg="add del mod">
          <ac:chgData name="CHOI JUNHO" userId="2ed797a4709b55ca" providerId="LiveId" clId="{5B9CC2E5-527B-4B3B-BD11-698718A29A94}" dt="2019-10-25T08:13:03.332" v="2949" actId="478"/>
          <ac:spMkLst>
            <pc:docMk/>
            <pc:sldMk cId="1665297153" sldId="270"/>
            <ac:spMk id="4" creationId="{FF4389FC-924B-442D-9CE5-AE54ADC0657C}"/>
          </ac:spMkLst>
        </pc:spChg>
        <pc:spChg chg="add del mod">
          <ac:chgData name="CHOI JUNHO" userId="2ed797a4709b55ca" providerId="LiveId" clId="{5B9CC2E5-527B-4B3B-BD11-698718A29A94}" dt="2019-10-25T07:34:11.627" v="1816" actId="478"/>
          <ac:spMkLst>
            <pc:docMk/>
            <pc:sldMk cId="1665297153" sldId="270"/>
            <ac:spMk id="6" creationId="{10832364-E72E-4F8B-BFF7-FBA34E68733F}"/>
          </ac:spMkLst>
        </pc:spChg>
        <pc:spChg chg="add mod">
          <ac:chgData name="CHOI JUNHO" userId="2ed797a4709b55ca" providerId="LiveId" clId="{5B9CC2E5-527B-4B3B-BD11-698718A29A94}" dt="2019-10-25T08:20:09.419" v="3103" actId="1076"/>
          <ac:spMkLst>
            <pc:docMk/>
            <pc:sldMk cId="1665297153" sldId="270"/>
            <ac:spMk id="8" creationId="{5B3699D4-E2C7-49B9-B41C-250D3577104E}"/>
          </ac:spMkLst>
        </pc:spChg>
        <pc:spChg chg="add del mod">
          <ac:chgData name="CHOI JUNHO" userId="2ed797a4709b55ca" providerId="LiveId" clId="{5B9CC2E5-527B-4B3B-BD11-698718A29A94}" dt="2019-10-25T07:34:11.627" v="1816" actId="478"/>
          <ac:spMkLst>
            <pc:docMk/>
            <pc:sldMk cId="1665297153" sldId="270"/>
            <ac:spMk id="9" creationId="{249044E2-7F89-4F2D-98B4-F40F27701E2B}"/>
          </ac:spMkLst>
        </pc:spChg>
        <pc:spChg chg="add del mod">
          <ac:chgData name="CHOI JUNHO" userId="2ed797a4709b55ca" providerId="LiveId" clId="{5B9CC2E5-527B-4B3B-BD11-698718A29A94}" dt="2019-10-25T07:34:11.627" v="1816" actId="478"/>
          <ac:spMkLst>
            <pc:docMk/>
            <pc:sldMk cId="1665297153" sldId="270"/>
            <ac:spMk id="12" creationId="{9263FB49-5653-42EE-9DE3-44B39B5864DF}"/>
          </ac:spMkLst>
        </pc:spChg>
        <pc:spChg chg="add del mod">
          <ac:chgData name="CHOI JUNHO" userId="2ed797a4709b55ca" providerId="LiveId" clId="{5B9CC2E5-527B-4B3B-BD11-698718A29A94}" dt="2019-10-25T07:34:11.627" v="1816" actId="478"/>
          <ac:spMkLst>
            <pc:docMk/>
            <pc:sldMk cId="1665297153" sldId="270"/>
            <ac:spMk id="13" creationId="{D82CBA51-CB7F-44EF-BE32-A3EF4EB0264B}"/>
          </ac:spMkLst>
        </pc:spChg>
        <pc:spChg chg="add mod">
          <ac:chgData name="CHOI JUNHO" userId="2ed797a4709b55ca" providerId="LiveId" clId="{5B9CC2E5-527B-4B3B-BD11-698718A29A94}" dt="2019-10-25T08:20:09.419" v="3103" actId="1076"/>
          <ac:spMkLst>
            <pc:docMk/>
            <pc:sldMk cId="1665297153" sldId="270"/>
            <ac:spMk id="14" creationId="{E186A483-920D-49FF-BB8D-66835DCA4BF2}"/>
          </ac:spMkLst>
        </pc:spChg>
        <pc:spChg chg="add del mod">
          <ac:chgData name="CHOI JUNHO" userId="2ed797a4709b55ca" providerId="LiveId" clId="{5B9CC2E5-527B-4B3B-BD11-698718A29A94}" dt="2019-10-25T08:13:03.332" v="2949" actId="478"/>
          <ac:spMkLst>
            <pc:docMk/>
            <pc:sldMk cId="1665297153" sldId="270"/>
            <ac:spMk id="16" creationId="{13495D62-71EC-4A55-8745-A80EEF8D4AE7}"/>
          </ac:spMkLst>
        </pc:spChg>
        <pc:spChg chg="add del mod">
          <ac:chgData name="CHOI JUNHO" userId="2ed797a4709b55ca" providerId="LiveId" clId="{5B9CC2E5-527B-4B3B-BD11-698718A29A94}" dt="2019-10-25T08:13:03.332" v="2949" actId="478"/>
          <ac:spMkLst>
            <pc:docMk/>
            <pc:sldMk cId="1665297153" sldId="270"/>
            <ac:spMk id="17" creationId="{47ECFC45-9AAF-4992-905F-0E47D5B88A07}"/>
          </ac:spMkLst>
        </pc:spChg>
        <pc:spChg chg="add mod">
          <ac:chgData name="CHOI JUNHO" userId="2ed797a4709b55ca" providerId="LiveId" clId="{5B9CC2E5-527B-4B3B-BD11-698718A29A94}" dt="2019-10-25T07:26:51.746" v="1431" actId="164"/>
          <ac:spMkLst>
            <pc:docMk/>
            <pc:sldMk cId="1665297153" sldId="270"/>
            <ac:spMk id="19" creationId="{FD0B5C08-D654-41F3-A606-8B332515FE24}"/>
          </ac:spMkLst>
        </pc:spChg>
        <pc:spChg chg="add mod">
          <ac:chgData name="CHOI JUNHO" userId="2ed797a4709b55ca" providerId="LiveId" clId="{5B9CC2E5-527B-4B3B-BD11-698718A29A94}" dt="2019-10-25T09:32:46.964" v="4240" actId="20577"/>
          <ac:spMkLst>
            <pc:docMk/>
            <pc:sldMk cId="1665297153" sldId="270"/>
            <ac:spMk id="20" creationId="{B08C0ABE-CEC2-45B7-B4B6-4CED578B42DD}"/>
          </ac:spMkLst>
        </pc:spChg>
        <pc:spChg chg="add del mod">
          <ac:chgData name="CHOI JUNHO" userId="2ed797a4709b55ca" providerId="LiveId" clId="{5B9CC2E5-527B-4B3B-BD11-698718A29A94}" dt="2019-10-25T07:41:04.896" v="2215" actId="478"/>
          <ac:spMkLst>
            <pc:docMk/>
            <pc:sldMk cId="1665297153" sldId="270"/>
            <ac:spMk id="23" creationId="{5B2EB2E4-7ED3-49A4-8255-F4CAA485C6C4}"/>
          </ac:spMkLst>
        </pc:spChg>
        <pc:spChg chg="add del mod">
          <ac:chgData name="CHOI JUNHO" userId="2ed797a4709b55ca" providerId="LiveId" clId="{5B9CC2E5-527B-4B3B-BD11-698718A29A94}" dt="2019-10-25T07:41:04.896" v="2215" actId="478"/>
          <ac:spMkLst>
            <pc:docMk/>
            <pc:sldMk cId="1665297153" sldId="270"/>
            <ac:spMk id="26" creationId="{A21C7313-6FEB-41E8-B2C8-06DEF7FA9861}"/>
          </ac:spMkLst>
        </pc:spChg>
        <pc:spChg chg="mod topLvl">
          <ac:chgData name="CHOI JUNHO" userId="2ed797a4709b55ca" providerId="LiveId" clId="{5B9CC2E5-527B-4B3B-BD11-698718A29A94}" dt="2019-10-25T08:08:26.670" v="2783" actId="164"/>
          <ac:spMkLst>
            <pc:docMk/>
            <pc:sldMk cId="1665297153" sldId="270"/>
            <ac:spMk id="31" creationId="{3DB5C3AF-CB45-4EE4-B307-366664B5C5B0}"/>
          </ac:spMkLst>
        </pc:spChg>
        <pc:spChg chg="del mod topLvl">
          <ac:chgData name="CHOI JUNHO" userId="2ed797a4709b55ca" providerId="LiveId" clId="{5B9CC2E5-527B-4B3B-BD11-698718A29A94}" dt="2019-10-25T07:41:03.633" v="2214" actId="478"/>
          <ac:spMkLst>
            <pc:docMk/>
            <pc:sldMk cId="1665297153" sldId="270"/>
            <ac:spMk id="32" creationId="{0783D4FA-5DB4-48B1-8D7F-3E4CFB83A192}"/>
          </ac:spMkLst>
        </pc:spChg>
        <pc:spChg chg="del mod topLvl">
          <ac:chgData name="CHOI JUNHO" userId="2ed797a4709b55ca" providerId="LiveId" clId="{5B9CC2E5-527B-4B3B-BD11-698718A29A94}" dt="2019-10-25T07:30:26.829" v="1757" actId="478"/>
          <ac:spMkLst>
            <pc:docMk/>
            <pc:sldMk cId="1665297153" sldId="270"/>
            <ac:spMk id="33" creationId="{DDCC2AE1-558B-4A27-A9D2-473142282FE0}"/>
          </ac:spMkLst>
        </pc:spChg>
        <pc:spChg chg="del mod topLvl">
          <ac:chgData name="CHOI JUNHO" userId="2ed797a4709b55ca" providerId="LiveId" clId="{5B9CC2E5-527B-4B3B-BD11-698718A29A94}" dt="2019-10-25T07:41:03.633" v="2214" actId="478"/>
          <ac:spMkLst>
            <pc:docMk/>
            <pc:sldMk cId="1665297153" sldId="270"/>
            <ac:spMk id="35" creationId="{04AC251E-AE3A-4597-9D09-8990198704B2}"/>
          </ac:spMkLst>
        </pc:spChg>
        <pc:spChg chg="mod topLvl">
          <ac:chgData name="CHOI JUNHO" userId="2ed797a4709b55ca" providerId="LiveId" clId="{5B9CC2E5-527B-4B3B-BD11-698718A29A94}" dt="2019-10-25T08:08:26.670" v="2783" actId="164"/>
          <ac:spMkLst>
            <pc:docMk/>
            <pc:sldMk cId="1665297153" sldId="270"/>
            <ac:spMk id="36" creationId="{60260993-490A-46A8-B8B1-6468B822C259}"/>
          </ac:spMkLst>
        </pc:spChg>
        <pc:spChg chg="add mod topLvl">
          <ac:chgData name="CHOI JUNHO" userId="2ed797a4709b55ca" providerId="LiveId" clId="{5B9CC2E5-527B-4B3B-BD11-698718A29A94}" dt="2019-10-25T08:08:26.670" v="2783" actId="164"/>
          <ac:spMkLst>
            <pc:docMk/>
            <pc:sldMk cId="1665297153" sldId="270"/>
            <ac:spMk id="37" creationId="{A84E1EA7-FC20-4F13-959F-3F8D1C5D07AF}"/>
          </ac:spMkLst>
        </pc:spChg>
        <pc:spChg chg="add">
          <ac:chgData name="CHOI JUNHO" userId="2ed797a4709b55ca" providerId="LiveId" clId="{5B9CC2E5-527B-4B3B-BD11-698718A29A94}" dt="2019-10-25T08:56:56.736" v="4214"/>
          <ac:spMkLst>
            <pc:docMk/>
            <pc:sldMk cId="1665297153" sldId="270"/>
            <ac:spMk id="38" creationId="{3E92179B-1D51-42D9-BFB2-F36184AEE02B}"/>
          </ac:spMkLst>
        </pc:spChg>
        <pc:spChg chg="add del mod">
          <ac:chgData name="CHOI JUNHO" userId="2ed797a4709b55ca" providerId="LiveId" clId="{5B9CC2E5-527B-4B3B-BD11-698718A29A94}" dt="2019-10-25T07:53:55.807" v="2615" actId="478"/>
          <ac:spMkLst>
            <pc:docMk/>
            <pc:sldMk cId="1665297153" sldId="270"/>
            <ac:spMk id="41" creationId="{1ACD5A0F-2823-4294-A943-32E9C5491F8D}"/>
          </ac:spMkLst>
        </pc:spChg>
        <pc:spChg chg="mod topLvl">
          <ac:chgData name="CHOI JUNHO" userId="2ed797a4709b55ca" providerId="LiveId" clId="{5B9CC2E5-527B-4B3B-BD11-698718A29A94}" dt="2019-10-25T08:20:09.419" v="3103" actId="1076"/>
          <ac:spMkLst>
            <pc:docMk/>
            <pc:sldMk cId="1665297153" sldId="270"/>
            <ac:spMk id="46" creationId="{2DC549A4-4D7F-4D65-BD73-01C1CF8475E9}"/>
          </ac:spMkLst>
        </pc:spChg>
        <pc:spChg chg="mod topLvl">
          <ac:chgData name="CHOI JUNHO" userId="2ed797a4709b55ca" providerId="LiveId" clId="{5B9CC2E5-527B-4B3B-BD11-698718A29A94}" dt="2019-10-25T08:20:09.419" v="3103" actId="1076"/>
          <ac:spMkLst>
            <pc:docMk/>
            <pc:sldMk cId="1665297153" sldId="270"/>
            <ac:spMk id="47" creationId="{3E80AAAD-A83C-439E-B0A3-8E7F6C20DBC8}"/>
          </ac:spMkLst>
        </pc:spChg>
        <pc:spChg chg="del">
          <ac:chgData name="CHOI JUNHO" userId="2ed797a4709b55ca" providerId="LiveId" clId="{5B9CC2E5-527B-4B3B-BD11-698718A29A94}" dt="2019-10-25T07:38:16.789" v="2175" actId="478"/>
          <ac:spMkLst>
            <pc:docMk/>
            <pc:sldMk cId="1665297153" sldId="270"/>
            <ac:spMk id="48" creationId="{E17CEA51-8EF5-420D-984C-71614A8DD1C5}"/>
          </ac:spMkLst>
        </pc:spChg>
        <pc:spChg chg="del mod topLvl">
          <ac:chgData name="CHOI JUNHO" userId="2ed797a4709b55ca" providerId="LiveId" clId="{5B9CC2E5-527B-4B3B-BD11-698718A29A94}" dt="2019-10-25T07:53:58.013" v="2616" actId="478"/>
          <ac:spMkLst>
            <pc:docMk/>
            <pc:sldMk cId="1665297153" sldId="270"/>
            <ac:spMk id="50" creationId="{538A412E-9DE7-4197-8E99-CC9F254D0EC9}"/>
          </ac:spMkLst>
        </pc:spChg>
        <pc:spChg chg="add del mod">
          <ac:chgData name="CHOI JUNHO" userId="2ed797a4709b55ca" providerId="LiveId" clId="{5B9CC2E5-527B-4B3B-BD11-698718A29A94}" dt="2019-10-25T07:41:26.623" v="2219" actId="767"/>
          <ac:spMkLst>
            <pc:docMk/>
            <pc:sldMk cId="1665297153" sldId="270"/>
            <ac:spMk id="56" creationId="{DE062B81-7231-44E2-BA83-E461FA56650B}"/>
          </ac:spMkLst>
        </pc:spChg>
        <pc:spChg chg="add mod">
          <ac:chgData name="CHOI JUNHO" userId="2ed797a4709b55ca" providerId="LiveId" clId="{5B9CC2E5-527B-4B3B-BD11-698718A29A94}" dt="2019-10-25T08:20:09.419" v="3103" actId="1076"/>
          <ac:spMkLst>
            <pc:docMk/>
            <pc:sldMk cId="1665297153" sldId="270"/>
            <ac:spMk id="57" creationId="{68FAE4D7-BB0A-46BD-A061-97A3CEB0F2F5}"/>
          </ac:spMkLst>
        </pc:spChg>
        <pc:spChg chg="add del mod">
          <ac:chgData name="CHOI JUNHO" userId="2ed797a4709b55ca" providerId="LiveId" clId="{5B9CC2E5-527B-4B3B-BD11-698718A29A94}" dt="2019-10-25T08:08:34.471" v="2784" actId="478"/>
          <ac:spMkLst>
            <pc:docMk/>
            <pc:sldMk cId="1665297153" sldId="270"/>
            <ac:spMk id="59" creationId="{2279EB48-075C-4094-99E4-324AC760D962}"/>
          </ac:spMkLst>
        </pc:spChg>
        <pc:spChg chg="add mod">
          <ac:chgData name="CHOI JUNHO" userId="2ed797a4709b55ca" providerId="LiveId" clId="{5B9CC2E5-527B-4B3B-BD11-698718A29A94}" dt="2019-10-25T08:20:09.419" v="3103" actId="1076"/>
          <ac:spMkLst>
            <pc:docMk/>
            <pc:sldMk cId="1665297153" sldId="270"/>
            <ac:spMk id="68" creationId="{C63591AB-0CF9-4E01-B39E-A6360DC90A6D}"/>
          </ac:spMkLst>
        </pc:spChg>
        <pc:spChg chg="mod topLvl">
          <ac:chgData name="CHOI JUNHO" userId="2ed797a4709b55ca" providerId="LiveId" clId="{5B9CC2E5-527B-4B3B-BD11-698718A29A94}" dt="2019-10-25T08:14:54.459" v="3003" actId="164"/>
          <ac:spMkLst>
            <pc:docMk/>
            <pc:sldMk cId="1665297153" sldId="270"/>
            <ac:spMk id="73" creationId="{D111A169-F994-4110-99B5-EA8B17DCAD2D}"/>
          </ac:spMkLst>
        </pc:spChg>
        <pc:spChg chg="del">
          <ac:chgData name="CHOI JUNHO" userId="2ed797a4709b55ca" providerId="LiveId" clId="{5B9CC2E5-527B-4B3B-BD11-698718A29A94}" dt="2019-10-25T07:49:09.543" v="2495" actId="478"/>
          <ac:spMkLst>
            <pc:docMk/>
            <pc:sldMk cId="1665297153" sldId="270"/>
            <ac:spMk id="74" creationId="{AEB8241C-6D1F-441B-880E-244202BB7940}"/>
          </ac:spMkLst>
        </pc:spChg>
        <pc:spChg chg="add del mod ord topLvl">
          <ac:chgData name="CHOI JUNHO" userId="2ed797a4709b55ca" providerId="LiveId" clId="{5B9CC2E5-527B-4B3B-BD11-698718A29A94}" dt="2019-10-25T08:20:09.419" v="3103" actId="1076"/>
          <ac:spMkLst>
            <pc:docMk/>
            <pc:sldMk cId="1665297153" sldId="270"/>
            <ac:spMk id="75" creationId="{14F262EB-1BC7-4F2B-9D2B-63FC7E71CD5A}"/>
          </ac:spMkLst>
        </pc:spChg>
        <pc:spChg chg="add mod">
          <ac:chgData name="CHOI JUNHO" userId="2ed797a4709b55ca" providerId="LiveId" clId="{5B9CC2E5-527B-4B3B-BD11-698718A29A94}" dt="2019-10-25T08:20:09.419" v="3103" actId="1076"/>
          <ac:spMkLst>
            <pc:docMk/>
            <pc:sldMk cId="1665297153" sldId="270"/>
            <ac:spMk id="80" creationId="{57A8CDCE-DDDB-4E80-9AE1-1E7CE689232A}"/>
          </ac:spMkLst>
        </pc:spChg>
        <pc:spChg chg="add del mod">
          <ac:chgData name="CHOI JUNHO" userId="2ed797a4709b55ca" providerId="LiveId" clId="{5B9CC2E5-527B-4B3B-BD11-698718A29A94}" dt="2019-10-25T07:54:16.926" v="2621" actId="478"/>
          <ac:spMkLst>
            <pc:docMk/>
            <pc:sldMk cId="1665297153" sldId="270"/>
            <ac:spMk id="84" creationId="{7CE575BD-B19F-422B-8F85-D1D0C10022DD}"/>
          </ac:spMkLst>
        </pc:spChg>
        <pc:spChg chg="add del mod">
          <ac:chgData name="CHOI JUNHO" userId="2ed797a4709b55ca" providerId="LiveId" clId="{5B9CC2E5-527B-4B3B-BD11-698718A29A94}" dt="2019-10-25T08:07:49.502" v="2774" actId="478"/>
          <ac:spMkLst>
            <pc:docMk/>
            <pc:sldMk cId="1665297153" sldId="270"/>
            <ac:spMk id="85" creationId="{20E77269-D0A0-410D-B60C-7E7F819E3DDD}"/>
          </ac:spMkLst>
        </pc:spChg>
        <pc:spChg chg="add mod topLvl">
          <ac:chgData name="CHOI JUNHO" userId="2ed797a4709b55ca" providerId="LiveId" clId="{5B9CC2E5-527B-4B3B-BD11-698718A29A94}" dt="2019-10-25T08:14:54.459" v="3003" actId="164"/>
          <ac:spMkLst>
            <pc:docMk/>
            <pc:sldMk cId="1665297153" sldId="270"/>
            <ac:spMk id="86" creationId="{22E48F6F-3D65-4529-BD02-7F2D93386095}"/>
          </ac:spMkLst>
        </pc:spChg>
        <pc:spChg chg="add del mod">
          <ac:chgData name="CHOI JUNHO" userId="2ed797a4709b55ca" providerId="LiveId" clId="{5B9CC2E5-527B-4B3B-BD11-698718A29A94}" dt="2019-10-25T07:58:52.438" v="2718" actId="478"/>
          <ac:spMkLst>
            <pc:docMk/>
            <pc:sldMk cId="1665297153" sldId="270"/>
            <ac:spMk id="91" creationId="{67F1DDFF-34E8-4894-B0FC-DC44A1455F55}"/>
          </ac:spMkLst>
        </pc:spChg>
        <pc:spChg chg="add mod">
          <ac:chgData name="CHOI JUNHO" userId="2ed797a4709b55ca" providerId="LiveId" clId="{5B9CC2E5-527B-4B3B-BD11-698718A29A94}" dt="2019-10-25T08:08:26.670" v="2783" actId="164"/>
          <ac:spMkLst>
            <pc:docMk/>
            <pc:sldMk cId="1665297153" sldId="270"/>
            <ac:spMk id="92" creationId="{AA2D3D75-EA4C-449C-873C-C730950E86E4}"/>
          </ac:spMkLst>
        </pc:spChg>
        <pc:spChg chg="add mod">
          <ac:chgData name="CHOI JUNHO" userId="2ed797a4709b55ca" providerId="LiveId" clId="{5B9CC2E5-527B-4B3B-BD11-698718A29A94}" dt="2019-10-25T09:46:05.612" v="4456" actId="1076"/>
          <ac:spMkLst>
            <pc:docMk/>
            <pc:sldMk cId="1665297153" sldId="270"/>
            <ac:spMk id="96" creationId="{F58E4629-1E48-4386-8446-A683258391AE}"/>
          </ac:spMkLst>
        </pc:spChg>
        <pc:spChg chg="add mod">
          <ac:chgData name="CHOI JUNHO" userId="2ed797a4709b55ca" providerId="LiveId" clId="{5B9CC2E5-527B-4B3B-BD11-698718A29A94}" dt="2019-10-25T08:14:54.459" v="3003" actId="164"/>
          <ac:spMkLst>
            <pc:docMk/>
            <pc:sldMk cId="1665297153" sldId="270"/>
            <ac:spMk id="103" creationId="{C4D6C2E9-5807-4764-B68C-4C88956C2063}"/>
          </ac:spMkLst>
        </pc:spChg>
        <pc:spChg chg="add mod">
          <ac:chgData name="CHOI JUNHO" userId="2ed797a4709b55ca" providerId="LiveId" clId="{5B9CC2E5-527B-4B3B-BD11-698718A29A94}" dt="2019-10-25T08:14:54.459" v="3003" actId="164"/>
          <ac:spMkLst>
            <pc:docMk/>
            <pc:sldMk cId="1665297153" sldId="270"/>
            <ac:spMk id="104" creationId="{2817011C-12DD-4994-AC93-5BAFA35132C9}"/>
          </ac:spMkLst>
        </pc:spChg>
        <pc:spChg chg="add del mod">
          <ac:chgData name="CHOI JUNHO" userId="2ed797a4709b55ca" providerId="LiveId" clId="{5B9CC2E5-527B-4B3B-BD11-698718A29A94}" dt="2019-10-25T08:19:20.311" v="3095" actId="478"/>
          <ac:spMkLst>
            <pc:docMk/>
            <pc:sldMk cId="1665297153" sldId="270"/>
            <ac:spMk id="106" creationId="{E78DF8CF-CB56-4D51-8214-73FCC7AEF031}"/>
          </ac:spMkLst>
        </pc:spChg>
        <pc:spChg chg="add mod">
          <ac:chgData name="CHOI JUNHO" userId="2ed797a4709b55ca" providerId="LiveId" clId="{5B9CC2E5-527B-4B3B-BD11-698718A29A94}" dt="2019-10-25T08:20:09.419" v="3103" actId="1076"/>
          <ac:spMkLst>
            <pc:docMk/>
            <pc:sldMk cId="1665297153" sldId="270"/>
            <ac:spMk id="114" creationId="{E364806D-439F-4E93-B0A7-7B5A59C5CE47}"/>
          </ac:spMkLst>
        </pc:spChg>
        <pc:spChg chg="add mod">
          <ac:chgData name="CHOI JUNHO" userId="2ed797a4709b55ca" providerId="LiveId" clId="{5B9CC2E5-527B-4B3B-BD11-698718A29A94}" dt="2019-10-28T03:27:06.874" v="5463" actId="20577"/>
          <ac:spMkLst>
            <pc:docMk/>
            <pc:sldMk cId="1665297153" sldId="270"/>
            <ac:spMk id="118" creationId="{2ED7D25B-A6C1-4E95-A9E7-0F388DA42AAE}"/>
          </ac:spMkLst>
        </pc:spChg>
        <pc:grpChg chg="add del mod">
          <ac:chgData name="CHOI JUNHO" userId="2ed797a4709b55ca" providerId="LiveId" clId="{5B9CC2E5-527B-4B3B-BD11-698718A29A94}" dt="2019-10-25T07:28:47.302" v="1599" actId="478"/>
          <ac:grpSpMkLst>
            <pc:docMk/>
            <pc:sldMk cId="1665297153" sldId="270"/>
            <ac:grpSpMk id="27" creationId="{3368E6F3-F30E-482C-B805-957F25DF2443}"/>
          </ac:grpSpMkLst>
        </pc:grpChg>
        <pc:grpChg chg="add del mod">
          <ac:chgData name="CHOI JUNHO" userId="2ed797a4709b55ca" providerId="LiveId" clId="{5B9CC2E5-527B-4B3B-BD11-698718A29A94}" dt="2019-10-25T07:29:28.637" v="1711" actId="165"/>
          <ac:grpSpMkLst>
            <pc:docMk/>
            <pc:sldMk cId="1665297153" sldId="270"/>
            <ac:grpSpMk id="30" creationId="{3F6370BF-4211-40BD-8AFD-18954BCA191C}"/>
          </ac:grpSpMkLst>
        </pc:grpChg>
        <pc:grpChg chg="add del mod">
          <ac:chgData name="CHOI JUNHO" userId="2ed797a4709b55ca" providerId="LiveId" clId="{5B9CC2E5-527B-4B3B-BD11-698718A29A94}" dt="2019-10-25T07:33:26.324" v="1805" actId="165"/>
          <ac:grpSpMkLst>
            <pc:docMk/>
            <pc:sldMk cId="1665297153" sldId="270"/>
            <ac:grpSpMk id="40" creationId="{3F3DF6D3-0261-46B1-AFD6-2E7600460A6A}"/>
          </ac:grpSpMkLst>
        </pc:grpChg>
        <pc:grpChg chg="add del mod">
          <ac:chgData name="CHOI JUNHO" userId="2ed797a4709b55ca" providerId="LiveId" clId="{5B9CC2E5-527B-4B3B-BD11-698718A29A94}" dt="2019-10-25T07:54:03.279" v="2617" actId="165"/>
          <ac:grpSpMkLst>
            <pc:docMk/>
            <pc:sldMk cId="1665297153" sldId="270"/>
            <ac:grpSpMk id="42" creationId="{5F5C1189-9D0E-4C85-BEBE-EC1D1447F596}"/>
          </ac:grpSpMkLst>
        </pc:grpChg>
        <pc:grpChg chg="add del mod">
          <ac:chgData name="CHOI JUNHO" userId="2ed797a4709b55ca" providerId="LiveId" clId="{5B9CC2E5-527B-4B3B-BD11-698718A29A94}" dt="2019-10-25T07:40:42.354" v="2210" actId="165"/>
          <ac:grpSpMkLst>
            <pc:docMk/>
            <pc:sldMk cId="1665297153" sldId="270"/>
            <ac:grpSpMk id="45" creationId="{4AE4DF5F-9827-4516-8D2D-7B01958A6779}"/>
          </ac:grpSpMkLst>
        </pc:grpChg>
        <pc:grpChg chg="add del mod">
          <ac:chgData name="CHOI JUNHO" userId="2ed797a4709b55ca" providerId="LiveId" clId="{5B9CC2E5-527B-4B3B-BD11-698718A29A94}" dt="2019-10-25T07:54:03.279" v="2617" actId="165"/>
          <ac:grpSpMkLst>
            <pc:docMk/>
            <pc:sldMk cId="1665297153" sldId="270"/>
            <ac:grpSpMk id="54" creationId="{DDCC1116-7722-4B5E-A1C8-5891DE8732BC}"/>
          </ac:grpSpMkLst>
        </pc:grpChg>
        <pc:grpChg chg="add del mod">
          <ac:chgData name="CHOI JUNHO" userId="2ed797a4709b55ca" providerId="LiveId" clId="{5B9CC2E5-527B-4B3B-BD11-698718A29A94}" dt="2019-10-25T08:09:12.116" v="2793" actId="165"/>
          <ac:grpSpMkLst>
            <pc:docMk/>
            <pc:sldMk cId="1665297153" sldId="270"/>
            <ac:grpSpMk id="72" creationId="{68A830F9-3255-4C5F-B838-BA83E73058F4}"/>
          </ac:grpSpMkLst>
        </pc:grpChg>
        <pc:grpChg chg="add del mod">
          <ac:chgData name="CHOI JUNHO" userId="2ed797a4709b55ca" providerId="LiveId" clId="{5B9CC2E5-527B-4B3B-BD11-698718A29A94}" dt="2019-10-25T08:08:00.600" v="2777" actId="165"/>
          <ac:grpSpMkLst>
            <pc:docMk/>
            <pc:sldMk cId="1665297153" sldId="270"/>
            <ac:grpSpMk id="87" creationId="{027E4341-D817-430E-9C31-125D48C5639D}"/>
          </ac:grpSpMkLst>
        </pc:grpChg>
        <pc:grpChg chg="add del mod">
          <ac:chgData name="CHOI JUNHO" userId="2ed797a4709b55ca" providerId="LiveId" clId="{5B9CC2E5-527B-4B3B-BD11-698718A29A94}" dt="2019-10-25T08:09:07.932" v="2792" actId="165"/>
          <ac:grpSpMkLst>
            <pc:docMk/>
            <pc:sldMk cId="1665297153" sldId="270"/>
            <ac:grpSpMk id="88" creationId="{30D59F65-8669-4F83-8A82-7B0EA1ED0E3A}"/>
          </ac:grpSpMkLst>
        </pc:grpChg>
        <pc:grpChg chg="add mod">
          <ac:chgData name="CHOI JUNHO" userId="2ed797a4709b55ca" providerId="LiveId" clId="{5B9CC2E5-527B-4B3B-BD11-698718A29A94}" dt="2019-10-25T08:20:09.419" v="3103" actId="1076"/>
          <ac:grpSpMkLst>
            <pc:docMk/>
            <pc:sldMk cId="1665297153" sldId="270"/>
            <ac:grpSpMk id="93" creationId="{7EBDC559-2322-4B0D-8983-7D1B8A5826EA}"/>
          </ac:grpSpMkLst>
        </pc:grpChg>
        <pc:grpChg chg="add mod">
          <ac:chgData name="CHOI JUNHO" userId="2ed797a4709b55ca" providerId="LiveId" clId="{5B9CC2E5-527B-4B3B-BD11-698718A29A94}" dt="2019-10-25T08:20:09.419" v="3103" actId="1076"/>
          <ac:grpSpMkLst>
            <pc:docMk/>
            <pc:sldMk cId="1665297153" sldId="270"/>
            <ac:grpSpMk id="105" creationId="{2662D227-6225-4458-9FB5-2E0E9702A5BC}"/>
          </ac:grpSpMkLst>
        </pc:grpChg>
        <pc:picChg chg="add mod">
          <ac:chgData name="CHOI JUNHO" userId="2ed797a4709b55ca" providerId="LiveId" clId="{5B9CC2E5-527B-4B3B-BD11-698718A29A94}" dt="2019-10-25T07:26:51.746" v="1431" actId="164"/>
          <ac:picMkLst>
            <pc:docMk/>
            <pc:sldMk cId="1665297153" sldId="270"/>
            <ac:picMk id="18" creationId="{92803924-2A8D-4CF4-84C7-AD03F726F7EA}"/>
          </ac:picMkLst>
        </pc:picChg>
        <pc:picChg chg="mod ord topLvl">
          <ac:chgData name="CHOI JUNHO" userId="2ed797a4709b55ca" providerId="LiveId" clId="{5B9CC2E5-527B-4B3B-BD11-698718A29A94}" dt="2019-10-25T08:20:09.419" v="3103" actId="1076"/>
          <ac:picMkLst>
            <pc:docMk/>
            <pc:sldMk cId="1665297153" sldId="270"/>
            <ac:picMk id="34" creationId="{C7C5B50E-959A-41B7-8539-177BBE7B8C77}"/>
          </ac:picMkLst>
        </pc:picChg>
        <pc:picChg chg="add mod topLvl modCrop">
          <ac:chgData name="CHOI JUNHO" userId="2ed797a4709b55ca" providerId="LiveId" clId="{5B9CC2E5-527B-4B3B-BD11-698718A29A94}" dt="2019-10-25T08:08:26.670" v="2783" actId="164"/>
          <ac:picMkLst>
            <pc:docMk/>
            <pc:sldMk cId="1665297153" sldId="270"/>
            <ac:picMk id="39" creationId="{52E9C2A4-8114-4691-86F0-B79073D42AFB}"/>
          </ac:picMkLst>
        </pc:picChg>
        <pc:picChg chg="del">
          <ac:chgData name="CHOI JUNHO" userId="2ed797a4709b55ca" providerId="LiveId" clId="{5B9CC2E5-527B-4B3B-BD11-698718A29A94}" dt="2019-10-25T07:38:08.831" v="2173" actId="478"/>
          <ac:picMkLst>
            <pc:docMk/>
            <pc:sldMk cId="1665297153" sldId="270"/>
            <ac:picMk id="49" creationId="{8AF34FF4-8A92-4904-85A8-B2CFB397D0AE}"/>
          </ac:picMkLst>
        </pc:picChg>
        <pc:picChg chg="del">
          <ac:chgData name="CHOI JUNHO" userId="2ed797a4709b55ca" providerId="LiveId" clId="{5B9CC2E5-527B-4B3B-BD11-698718A29A94}" dt="2019-10-25T07:50:14.512" v="2504" actId="478"/>
          <ac:picMkLst>
            <pc:docMk/>
            <pc:sldMk cId="1665297153" sldId="270"/>
            <ac:picMk id="76" creationId="{3DCEF547-8981-44C8-BB94-BFB08B063186}"/>
          </ac:picMkLst>
        </pc:picChg>
        <pc:picChg chg="add mod modCrop">
          <ac:chgData name="CHOI JUNHO" userId="2ed797a4709b55ca" providerId="LiveId" clId="{5B9CC2E5-527B-4B3B-BD11-698718A29A94}" dt="2019-10-25T08:14:54.459" v="3003" actId="164"/>
          <ac:picMkLst>
            <pc:docMk/>
            <pc:sldMk cId="1665297153" sldId="270"/>
            <ac:picMk id="78" creationId="{CD365DB4-A05C-409F-B8F7-0DF616DDBA55}"/>
          </ac:picMkLst>
        </pc:picChg>
        <pc:picChg chg="add mod modCrop">
          <ac:chgData name="CHOI JUNHO" userId="2ed797a4709b55ca" providerId="LiveId" clId="{5B9CC2E5-527B-4B3B-BD11-698718A29A94}" dt="2019-10-25T08:20:09.419" v="3103" actId="1076"/>
          <ac:picMkLst>
            <pc:docMk/>
            <pc:sldMk cId="1665297153" sldId="270"/>
            <ac:picMk id="111" creationId="{CA00BE5E-BE9A-4557-ACD3-5ABD08F8A7E0}"/>
          </ac:picMkLst>
        </pc:picChg>
        <pc:cxnChg chg="add mod">
          <ac:chgData name="CHOI JUNHO" userId="2ed797a4709b55ca" providerId="LiveId" clId="{5B9CC2E5-527B-4B3B-BD11-698718A29A94}" dt="2019-10-25T08:20:09.419" v="3103" actId="1076"/>
          <ac:cxnSpMkLst>
            <pc:docMk/>
            <pc:sldMk cId="1665297153" sldId="270"/>
            <ac:cxnSpMk id="5" creationId="{B72EB233-21F1-4FF6-AEB8-3E8D04E8B5BC}"/>
          </ac:cxnSpMkLst>
        </pc:cxnChg>
        <pc:cxnChg chg="add del mod">
          <ac:chgData name="CHOI JUNHO" userId="2ed797a4709b55ca" providerId="LiveId" clId="{5B9CC2E5-527B-4B3B-BD11-698718A29A94}" dt="2019-10-25T07:34:11.627" v="1816" actId="478"/>
          <ac:cxnSpMkLst>
            <pc:docMk/>
            <pc:sldMk cId="1665297153" sldId="270"/>
            <ac:cxnSpMk id="7" creationId="{287321A6-D9D2-4F2D-B464-CE9F079BFACC}"/>
          </ac:cxnSpMkLst>
        </pc:cxnChg>
        <pc:cxnChg chg="add del mod">
          <ac:chgData name="CHOI JUNHO" userId="2ed797a4709b55ca" providerId="LiveId" clId="{5B9CC2E5-527B-4B3B-BD11-698718A29A94}" dt="2019-10-25T08:13:03.332" v="2949" actId="478"/>
          <ac:cxnSpMkLst>
            <pc:docMk/>
            <pc:sldMk cId="1665297153" sldId="270"/>
            <ac:cxnSpMk id="10" creationId="{025B6E5D-19EF-4831-861B-B8AAC492AD6B}"/>
          </ac:cxnSpMkLst>
        </pc:cxnChg>
        <pc:cxnChg chg="add del mod">
          <ac:chgData name="CHOI JUNHO" userId="2ed797a4709b55ca" providerId="LiveId" clId="{5B9CC2E5-527B-4B3B-BD11-698718A29A94}" dt="2019-10-25T07:34:11.627" v="1816" actId="478"/>
          <ac:cxnSpMkLst>
            <pc:docMk/>
            <pc:sldMk cId="1665297153" sldId="270"/>
            <ac:cxnSpMk id="11" creationId="{B06C80DC-36FD-4267-A339-EF4C6BBDD2D5}"/>
          </ac:cxnSpMkLst>
        </pc:cxnChg>
        <pc:cxnChg chg="add mod">
          <ac:chgData name="CHOI JUNHO" userId="2ed797a4709b55ca" providerId="LiveId" clId="{5B9CC2E5-527B-4B3B-BD11-698718A29A94}" dt="2019-10-25T08:20:09.419" v="3103" actId="1076"/>
          <ac:cxnSpMkLst>
            <pc:docMk/>
            <pc:sldMk cId="1665297153" sldId="270"/>
            <ac:cxnSpMk id="15" creationId="{BB1A0A9F-62C1-48D2-B7FE-14611D9533F8}"/>
          </ac:cxnSpMkLst>
        </pc:cxnChg>
        <pc:cxnChg chg="add del mod">
          <ac:chgData name="CHOI JUNHO" userId="2ed797a4709b55ca" providerId="LiveId" clId="{5B9CC2E5-527B-4B3B-BD11-698718A29A94}" dt="2019-10-25T07:46:20.582" v="2376" actId="478"/>
          <ac:cxnSpMkLst>
            <pc:docMk/>
            <pc:sldMk cId="1665297153" sldId="270"/>
            <ac:cxnSpMk id="21" creationId="{BAFCADFD-B834-405A-8B44-93C9AFB49D5A}"/>
          </ac:cxnSpMkLst>
        </pc:cxnChg>
        <pc:cxnChg chg="add del mod">
          <ac:chgData name="CHOI JUNHO" userId="2ed797a4709b55ca" providerId="LiveId" clId="{5B9CC2E5-527B-4B3B-BD11-698718A29A94}" dt="2019-10-25T08:13:03.332" v="2949" actId="478"/>
          <ac:cxnSpMkLst>
            <pc:docMk/>
            <pc:sldMk cId="1665297153" sldId="270"/>
            <ac:cxnSpMk id="22" creationId="{88AF2647-D04F-48B5-A4C9-D9555EA81EB7}"/>
          </ac:cxnSpMkLst>
        </pc:cxnChg>
        <pc:cxnChg chg="add del mod">
          <ac:chgData name="CHOI JUNHO" userId="2ed797a4709b55ca" providerId="LiveId" clId="{5B9CC2E5-527B-4B3B-BD11-698718A29A94}" dt="2019-10-25T07:34:56.110" v="1861" actId="478"/>
          <ac:cxnSpMkLst>
            <pc:docMk/>
            <pc:sldMk cId="1665297153" sldId="270"/>
            <ac:cxnSpMk id="24" creationId="{C91DF4F3-A699-4137-AAF8-907F8A42960B}"/>
          </ac:cxnSpMkLst>
        </pc:cxnChg>
        <pc:cxnChg chg="add del mod">
          <ac:chgData name="CHOI JUNHO" userId="2ed797a4709b55ca" providerId="LiveId" clId="{5B9CC2E5-527B-4B3B-BD11-698718A29A94}" dt="2019-10-25T08:13:03.332" v="2949" actId="478"/>
          <ac:cxnSpMkLst>
            <pc:docMk/>
            <pc:sldMk cId="1665297153" sldId="270"/>
            <ac:cxnSpMk id="25" creationId="{66149250-3D3D-4B47-AF62-0467FD23BE33}"/>
          </ac:cxnSpMkLst>
        </pc:cxnChg>
        <pc:cxnChg chg="add del">
          <ac:chgData name="CHOI JUNHO" userId="2ed797a4709b55ca" providerId="LiveId" clId="{5B9CC2E5-527B-4B3B-BD11-698718A29A94}" dt="2019-10-25T07:46:47.269" v="2410" actId="478"/>
          <ac:cxnSpMkLst>
            <pc:docMk/>
            <pc:sldMk cId="1665297153" sldId="270"/>
            <ac:cxnSpMk id="61" creationId="{4122B7E4-C8E5-4DE3-B4EF-0EF25FF98EC6}"/>
          </ac:cxnSpMkLst>
        </pc:cxnChg>
        <pc:cxnChg chg="add del mod">
          <ac:chgData name="CHOI JUNHO" userId="2ed797a4709b55ca" providerId="LiveId" clId="{5B9CC2E5-527B-4B3B-BD11-698718A29A94}" dt="2019-10-25T07:50:38.286" v="2506" actId="478"/>
          <ac:cxnSpMkLst>
            <pc:docMk/>
            <pc:sldMk cId="1665297153" sldId="270"/>
            <ac:cxnSpMk id="62" creationId="{1F03ADC4-0D0F-4676-A877-D9A8ADF53E88}"/>
          </ac:cxnSpMkLst>
        </pc:cxnChg>
        <pc:cxnChg chg="add del mod">
          <ac:chgData name="CHOI JUNHO" userId="2ed797a4709b55ca" providerId="LiveId" clId="{5B9CC2E5-527B-4B3B-BD11-698718A29A94}" dt="2019-10-25T08:08:35.998" v="2785" actId="478"/>
          <ac:cxnSpMkLst>
            <pc:docMk/>
            <pc:sldMk cId="1665297153" sldId="270"/>
            <ac:cxnSpMk id="65" creationId="{2591DA9C-0986-472C-9A97-2BD7A3FB6E14}"/>
          </ac:cxnSpMkLst>
        </pc:cxnChg>
        <pc:cxnChg chg="add mod">
          <ac:chgData name="CHOI JUNHO" userId="2ed797a4709b55ca" providerId="LiveId" clId="{5B9CC2E5-527B-4B3B-BD11-698718A29A94}" dt="2019-10-25T08:20:09.419" v="3103" actId="1076"/>
          <ac:cxnSpMkLst>
            <pc:docMk/>
            <pc:sldMk cId="1665297153" sldId="270"/>
            <ac:cxnSpMk id="69" creationId="{C4366319-B2D5-4D58-AFC6-34F8BF90B9E8}"/>
          </ac:cxnSpMkLst>
        </pc:cxnChg>
        <pc:cxnChg chg="add del mod">
          <ac:chgData name="CHOI JUNHO" userId="2ed797a4709b55ca" providerId="LiveId" clId="{5B9CC2E5-527B-4B3B-BD11-698718A29A94}" dt="2019-10-25T08:11:48.927" v="2931" actId="478"/>
          <ac:cxnSpMkLst>
            <pc:docMk/>
            <pc:sldMk cId="1665297153" sldId="270"/>
            <ac:cxnSpMk id="81" creationId="{A466E47F-EB6C-4BFB-8C64-B1199F2E30F0}"/>
          </ac:cxnSpMkLst>
        </pc:cxnChg>
        <pc:cxnChg chg="add del mod">
          <ac:chgData name="CHOI JUNHO" userId="2ed797a4709b55ca" providerId="LiveId" clId="{5B9CC2E5-527B-4B3B-BD11-698718A29A94}" dt="2019-10-25T08:20:10.863" v="3104" actId="478"/>
          <ac:cxnSpMkLst>
            <pc:docMk/>
            <pc:sldMk cId="1665297153" sldId="270"/>
            <ac:cxnSpMk id="99" creationId="{6BB26CB7-7A9A-472F-B50A-5D7BB2D8CCB9}"/>
          </ac:cxnSpMkLst>
        </pc:cxnChg>
        <pc:cxnChg chg="add mod">
          <ac:chgData name="CHOI JUNHO" userId="2ed797a4709b55ca" providerId="LiveId" clId="{5B9CC2E5-527B-4B3B-BD11-698718A29A94}" dt="2019-10-25T08:20:09.419" v="3103" actId="1076"/>
          <ac:cxnSpMkLst>
            <pc:docMk/>
            <pc:sldMk cId="1665297153" sldId="270"/>
            <ac:cxnSpMk id="100" creationId="{A8FFE34E-66CC-49DE-A575-5D2180E98504}"/>
          </ac:cxnSpMkLst>
        </pc:cxnChg>
        <pc:cxnChg chg="add mod">
          <ac:chgData name="CHOI JUNHO" userId="2ed797a4709b55ca" providerId="LiveId" clId="{5B9CC2E5-527B-4B3B-BD11-698718A29A94}" dt="2019-10-25T08:20:09.419" v="3103" actId="1076"/>
          <ac:cxnSpMkLst>
            <pc:docMk/>
            <pc:sldMk cId="1665297153" sldId="270"/>
            <ac:cxnSpMk id="107" creationId="{9EE6AC4F-B731-49E5-905C-104A7B4328B5}"/>
          </ac:cxnSpMkLst>
        </pc:cxnChg>
        <pc:cxnChg chg="add mod">
          <ac:chgData name="CHOI JUNHO" userId="2ed797a4709b55ca" providerId="LiveId" clId="{5B9CC2E5-527B-4B3B-BD11-698718A29A94}" dt="2019-10-25T08:20:09.419" v="3103" actId="1076"/>
          <ac:cxnSpMkLst>
            <pc:docMk/>
            <pc:sldMk cId="1665297153" sldId="270"/>
            <ac:cxnSpMk id="116" creationId="{2BCB1A80-B9EE-4AAC-AAF6-5A2E3EC336A6}"/>
          </ac:cxnSpMkLst>
        </pc:cxnChg>
      </pc:sldChg>
      <pc:sldChg chg="del">
        <pc:chgData name="CHOI JUNHO" userId="2ed797a4709b55ca" providerId="LiveId" clId="{5B9CC2E5-527B-4B3B-BD11-698718A29A94}" dt="2019-10-25T05:40:59.921" v="208" actId="47"/>
        <pc:sldMkLst>
          <pc:docMk/>
          <pc:sldMk cId="2010584314" sldId="270"/>
        </pc:sldMkLst>
      </pc:sldChg>
      <pc:sldChg chg="addSp delSp modSp add ord">
        <pc:chgData name="CHOI JUNHO" userId="2ed797a4709b55ca" providerId="LiveId" clId="{5B9CC2E5-527B-4B3B-BD11-698718A29A94}" dt="2019-10-28T03:22:28.184" v="5421"/>
        <pc:sldMkLst>
          <pc:docMk/>
          <pc:sldMk cId="3762929551" sldId="271"/>
        </pc:sldMkLst>
        <pc:spChg chg="mod">
          <ac:chgData name="CHOI JUNHO" userId="2ed797a4709b55ca" providerId="LiveId" clId="{5B9CC2E5-527B-4B3B-BD11-698718A29A94}" dt="2019-10-28T02:40:41.201" v="5287" actId="20577"/>
          <ac:spMkLst>
            <pc:docMk/>
            <pc:sldMk cId="3762929551" sldId="271"/>
            <ac:spMk id="2" creationId="{51A453BC-D400-441D-93EE-79FC188C93F5}"/>
          </ac:spMkLst>
        </pc:spChg>
        <pc:spChg chg="add mod">
          <ac:chgData name="CHOI JUNHO" userId="2ed797a4709b55ca" providerId="LiveId" clId="{5B9CC2E5-527B-4B3B-BD11-698718A29A94}" dt="2019-10-28T02:39:20.105" v="5282" actId="1076"/>
          <ac:spMkLst>
            <pc:docMk/>
            <pc:sldMk cId="3762929551" sldId="271"/>
            <ac:spMk id="3" creationId="{018F6117-8D2C-4956-8FFC-7AEE382D5B6A}"/>
          </ac:spMkLst>
        </pc:spChg>
        <pc:spChg chg="add mod">
          <ac:chgData name="CHOI JUNHO" userId="2ed797a4709b55ca" providerId="LiveId" clId="{5B9CC2E5-527B-4B3B-BD11-698718A29A94}" dt="2019-10-28T02:39:20.105" v="5282" actId="1076"/>
          <ac:spMkLst>
            <pc:docMk/>
            <pc:sldMk cId="3762929551" sldId="271"/>
            <ac:spMk id="4" creationId="{7A2ADDFB-BBD3-44CC-9AAA-64F9E9D60D4E}"/>
          </ac:spMkLst>
        </pc:spChg>
        <pc:spChg chg="add mod">
          <ac:chgData name="CHOI JUNHO" userId="2ed797a4709b55ca" providerId="LiveId" clId="{5B9CC2E5-527B-4B3B-BD11-698718A29A94}" dt="2019-10-28T02:39:20.105" v="5282" actId="1076"/>
          <ac:spMkLst>
            <pc:docMk/>
            <pc:sldMk cId="3762929551" sldId="271"/>
            <ac:spMk id="6" creationId="{07E14B24-2E8A-4B12-ABCC-D3E2390FE0C4}"/>
          </ac:spMkLst>
        </pc:spChg>
        <pc:spChg chg="add mod">
          <ac:chgData name="CHOI JUNHO" userId="2ed797a4709b55ca" providerId="LiveId" clId="{5B9CC2E5-527B-4B3B-BD11-698718A29A94}" dt="2019-10-28T02:39:20.105" v="5282" actId="1076"/>
          <ac:spMkLst>
            <pc:docMk/>
            <pc:sldMk cId="3762929551" sldId="271"/>
            <ac:spMk id="8" creationId="{27078A90-B8DE-4535-B097-8F7EBD801EA7}"/>
          </ac:spMkLst>
        </pc:spChg>
        <pc:spChg chg="add mod">
          <ac:chgData name="CHOI JUNHO" userId="2ed797a4709b55ca" providerId="LiveId" clId="{5B9CC2E5-527B-4B3B-BD11-698718A29A94}" dt="2019-10-28T02:39:20.105" v="5282" actId="1076"/>
          <ac:spMkLst>
            <pc:docMk/>
            <pc:sldMk cId="3762929551" sldId="271"/>
            <ac:spMk id="9" creationId="{DEC0CDDF-D3E7-4827-807B-91EFD077A55F}"/>
          </ac:spMkLst>
        </pc:spChg>
        <pc:spChg chg="add mod">
          <ac:chgData name="CHOI JUNHO" userId="2ed797a4709b55ca" providerId="LiveId" clId="{5B9CC2E5-527B-4B3B-BD11-698718A29A94}" dt="2019-10-28T02:39:20.105" v="5282" actId="1076"/>
          <ac:spMkLst>
            <pc:docMk/>
            <pc:sldMk cId="3762929551" sldId="271"/>
            <ac:spMk id="12" creationId="{C6EF2AAE-4687-4367-874D-C8D0DFAF4450}"/>
          </ac:spMkLst>
        </pc:spChg>
        <pc:spChg chg="add mod">
          <ac:chgData name="CHOI JUNHO" userId="2ed797a4709b55ca" providerId="LiveId" clId="{5B9CC2E5-527B-4B3B-BD11-698718A29A94}" dt="2019-10-28T02:39:20.105" v="5282" actId="1076"/>
          <ac:spMkLst>
            <pc:docMk/>
            <pc:sldMk cId="3762929551" sldId="271"/>
            <ac:spMk id="13" creationId="{DBBAAC12-6536-44ED-9F3A-E9A3B537184C}"/>
          </ac:spMkLst>
        </pc:spChg>
        <pc:spChg chg="add mod">
          <ac:chgData name="CHOI JUNHO" userId="2ed797a4709b55ca" providerId="LiveId" clId="{5B9CC2E5-527B-4B3B-BD11-698718A29A94}" dt="2019-10-28T02:39:20.105" v="5282" actId="1076"/>
          <ac:spMkLst>
            <pc:docMk/>
            <pc:sldMk cId="3762929551" sldId="271"/>
            <ac:spMk id="14" creationId="{7052604D-B0CA-404A-BC0F-122EFF9EBB21}"/>
          </ac:spMkLst>
        </pc:spChg>
        <pc:spChg chg="add del mod">
          <ac:chgData name="CHOI JUNHO" userId="2ed797a4709b55ca" providerId="LiveId" clId="{5B9CC2E5-527B-4B3B-BD11-698718A29A94}" dt="2019-10-28T02:33:35.981" v="5186" actId="478"/>
          <ac:spMkLst>
            <pc:docMk/>
            <pc:sldMk cId="3762929551" sldId="271"/>
            <ac:spMk id="16" creationId="{731835B8-CE1C-448A-839C-CBB712F6B162}"/>
          </ac:spMkLst>
        </pc:spChg>
        <pc:spChg chg="add mod">
          <ac:chgData name="CHOI JUNHO" userId="2ed797a4709b55ca" providerId="LiveId" clId="{5B9CC2E5-527B-4B3B-BD11-698718A29A94}" dt="2019-10-28T02:39:20.105" v="5282" actId="1076"/>
          <ac:spMkLst>
            <pc:docMk/>
            <pc:sldMk cId="3762929551" sldId="271"/>
            <ac:spMk id="17" creationId="{9EA6AF26-CE29-4628-A962-E8EC25E1A2BC}"/>
          </ac:spMkLst>
        </pc:spChg>
        <pc:spChg chg="add mod">
          <ac:chgData name="CHOI JUNHO" userId="2ed797a4709b55ca" providerId="LiveId" clId="{5B9CC2E5-527B-4B3B-BD11-698718A29A94}" dt="2019-10-28T02:14:34.727" v="4675" actId="164"/>
          <ac:spMkLst>
            <pc:docMk/>
            <pc:sldMk cId="3762929551" sldId="271"/>
            <ac:spMk id="19" creationId="{DC0F3975-526F-4A0B-A160-02AF74964D8D}"/>
          </ac:spMkLst>
        </pc:spChg>
        <pc:spChg chg="add del">
          <ac:chgData name="CHOI JUNHO" userId="2ed797a4709b55ca" providerId="LiveId" clId="{5B9CC2E5-527B-4B3B-BD11-698718A29A94}" dt="2019-10-28T02:17:20.296" v="4764" actId="478"/>
          <ac:spMkLst>
            <pc:docMk/>
            <pc:sldMk cId="3762929551" sldId="271"/>
            <ac:spMk id="20" creationId="{22316EDF-A89D-4301-B6C5-695B3300D3EB}"/>
          </ac:spMkLst>
        </pc:spChg>
        <pc:spChg chg="add del">
          <ac:chgData name="CHOI JUNHO" userId="2ed797a4709b55ca" providerId="LiveId" clId="{5B9CC2E5-527B-4B3B-BD11-698718A29A94}" dt="2019-10-28T02:33:35.981" v="5186" actId="478"/>
          <ac:spMkLst>
            <pc:docMk/>
            <pc:sldMk cId="3762929551" sldId="271"/>
            <ac:spMk id="30" creationId="{0E440DC3-D031-4827-A212-B62C3A5895DD}"/>
          </ac:spMkLst>
        </pc:spChg>
        <pc:spChg chg="add del">
          <ac:chgData name="CHOI JUNHO" userId="2ed797a4709b55ca" providerId="LiveId" clId="{5B9CC2E5-527B-4B3B-BD11-698718A29A94}" dt="2019-10-28T02:33:35.981" v="5186" actId="478"/>
          <ac:spMkLst>
            <pc:docMk/>
            <pc:sldMk cId="3762929551" sldId="271"/>
            <ac:spMk id="33" creationId="{73664827-7F79-4D2D-919A-2D2B0E0E900E}"/>
          </ac:spMkLst>
        </pc:spChg>
        <pc:spChg chg="add mod">
          <ac:chgData name="CHOI JUNHO" userId="2ed797a4709b55ca" providerId="LiveId" clId="{5B9CC2E5-527B-4B3B-BD11-698718A29A94}" dt="2019-10-28T02:17:14.166" v="4762" actId="164"/>
          <ac:spMkLst>
            <pc:docMk/>
            <pc:sldMk cId="3762929551" sldId="271"/>
            <ac:spMk id="36" creationId="{B14E0A68-BFCC-4E1F-8B9B-D063C2C860C1}"/>
          </ac:spMkLst>
        </pc:spChg>
        <pc:spChg chg="add mod">
          <ac:chgData name="CHOI JUNHO" userId="2ed797a4709b55ca" providerId="LiveId" clId="{5B9CC2E5-527B-4B3B-BD11-698718A29A94}" dt="2019-10-28T02:34:29.387" v="5222" actId="164"/>
          <ac:spMkLst>
            <pc:docMk/>
            <pc:sldMk cId="3762929551" sldId="271"/>
            <ac:spMk id="54" creationId="{AB66FF58-E540-4DC6-AC82-EFFD7A4F4D23}"/>
          </ac:spMkLst>
        </pc:spChg>
        <pc:spChg chg="add mod">
          <ac:chgData name="CHOI JUNHO" userId="2ed797a4709b55ca" providerId="LiveId" clId="{5B9CC2E5-527B-4B3B-BD11-698718A29A94}" dt="2019-10-28T02:34:29.387" v="5222" actId="164"/>
          <ac:spMkLst>
            <pc:docMk/>
            <pc:sldMk cId="3762929551" sldId="271"/>
            <ac:spMk id="55" creationId="{0015F306-379D-4D73-8414-C95B83513F47}"/>
          </ac:spMkLst>
        </pc:spChg>
        <pc:spChg chg="add mod">
          <ac:chgData name="CHOI JUNHO" userId="2ed797a4709b55ca" providerId="LiveId" clId="{5B9CC2E5-527B-4B3B-BD11-698718A29A94}" dt="2019-10-28T02:34:29.387" v="5222" actId="164"/>
          <ac:spMkLst>
            <pc:docMk/>
            <pc:sldMk cId="3762929551" sldId="271"/>
            <ac:spMk id="58" creationId="{DEFFD7CE-10F5-41B3-B770-3086D903176B}"/>
          </ac:spMkLst>
        </pc:spChg>
        <pc:spChg chg="add mod topLvl">
          <ac:chgData name="CHOI JUNHO" userId="2ed797a4709b55ca" providerId="LiveId" clId="{5B9CC2E5-527B-4B3B-BD11-698718A29A94}" dt="2019-10-28T02:39:47.303" v="5286" actId="164"/>
          <ac:spMkLst>
            <pc:docMk/>
            <pc:sldMk cId="3762929551" sldId="271"/>
            <ac:spMk id="60" creationId="{E43044EA-E54D-46BF-8C69-57DFAD245667}"/>
          </ac:spMkLst>
        </pc:spChg>
        <pc:spChg chg="add mod topLvl">
          <ac:chgData name="CHOI JUNHO" userId="2ed797a4709b55ca" providerId="LiveId" clId="{5B9CC2E5-527B-4B3B-BD11-698718A29A94}" dt="2019-10-28T02:36:00.489" v="5242" actId="164"/>
          <ac:spMkLst>
            <pc:docMk/>
            <pc:sldMk cId="3762929551" sldId="271"/>
            <ac:spMk id="61" creationId="{E3DDDF74-E86C-4B5D-AA56-FA6A7D6EE65C}"/>
          </ac:spMkLst>
        </pc:spChg>
        <pc:spChg chg="add mod">
          <ac:chgData name="CHOI JUNHO" userId="2ed797a4709b55ca" providerId="LiveId" clId="{5B9CC2E5-527B-4B3B-BD11-698718A29A94}" dt="2019-10-28T02:34:29.387" v="5222" actId="164"/>
          <ac:spMkLst>
            <pc:docMk/>
            <pc:sldMk cId="3762929551" sldId="271"/>
            <ac:spMk id="67" creationId="{D0FDC32C-A92C-4505-92E9-8F572C61F2CD}"/>
          </ac:spMkLst>
        </pc:spChg>
        <pc:spChg chg="add mod">
          <ac:chgData name="CHOI JUNHO" userId="2ed797a4709b55ca" providerId="LiveId" clId="{5B9CC2E5-527B-4B3B-BD11-698718A29A94}" dt="2019-10-28T02:36:00.489" v="5242" actId="164"/>
          <ac:spMkLst>
            <pc:docMk/>
            <pc:sldMk cId="3762929551" sldId="271"/>
            <ac:spMk id="69" creationId="{D9BAC9C1-602A-476D-8803-1909EAE73AFA}"/>
          </ac:spMkLst>
        </pc:spChg>
        <pc:spChg chg="add del mod">
          <ac:chgData name="CHOI JUNHO" userId="2ed797a4709b55ca" providerId="LiveId" clId="{5B9CC2E5-527B-4B3B-BD11-698718A29A94}" dt="2019-10-28T02:37:11.574" v="5260" actId="478"/>
          <ac:spMkLst>
            <pc:docMk/>
            <pc:sldMk cId="3762929551" sldId="271"/>
            <ac:spMk id="71" creationId="{038A34B1-2407-43AA-B322-879C44A0C998}"/>
          </ac:spMkLst>
        </pc:spChg>
        <pc:spChg chg="add mod">
          <ac:chgData name="CHOI JUNHO" userId="2ed797a4709b55ca" providerId="LiveId" clId="{5B9CC2E5-527B-4B3B-BD11-698718A29A94}" dt="2019-10-28T02:39:47.303" v="5286" actId="164"/>
          <ac:spMkLst>
            <pc:docMk/>
            <pc:sldMk cId="3762929551" sldId="271"/>
            <ac:spMk id="72" creationId="{5DD07F48-14B0-4928-B6E6-3256A3650BA7}"/>
          </ac:spMkLst>
        </pc:spChg>
        <pc:grpChg chg="add del mod">
          <ac:chgData name="CHOI JUNHO" userId="2ed797a4709b55ca" providerId="LiveId" clId="{5B9CC2E5-527B-4B3B-BD11-698718A29A94}" dt="2019-10-28T02:39:10.824" v="5281" actId="478"/>
          <ac:grpSpMkLst>
            <pc:docMk/>
            <pc:sldMk cId="3762929551" sldId="271"/>
            <ac:grpSpMk id="23" creationId="{838084B6-DB3D-4984-BFB3-B70B64C33E66}"/>
          </ac:grpSpMkLst>
        </pc:grpChg>
        <pc:grpChg chg="add del mod">
          <ac:chgData name="CHOI JUNHO" userId="2ed797a4709b55ca" providerId="LiveId" clId="{5B9CC2E5-527B-4B3B-BD11-698718A29A94}" dt="2019-10-28T02:23:42.101" v="4972" actId="478"/>
          <ac:grpSpMkLst>
            <pc:docMk/>
            <pc:sldMk cId="3762929551" sldId="271"/>
            <ac:grpSpMk id="34" creationId="{F672C725-FA6C-4C6B-8626-49F7F2F737E8}"/>
          </ac:grpSpMkLst>
        </pc:grpChg>
        <pc:grpChg chg="add mod">
          <ac:chgData name="CHOI JUNHO" userId="2ed797a4709b55ca" providerId="LiveId" clId="{5B9CC2E5-527B-4B3B-BD11-698718A29A94}" dt="2019-10-28T02:39:20.105" v="5282" actId="1076"/>
          <ac:grpSpMkLst>
            <pc:docMk/>
            <pc:sldMk cId="3762929551" sldId="271"/>
            <ac:grpSpMk id="37" creationId="{354D6E4C-9270-4B3F-A406-D658EF2334CF}"/>
          </ac:grpSpMkLst>
        </pc:grpChg>
        <pc:grpChg chg="add del mod">
          <ac:chgData name="CHOI JUNHO" userId="2ed797a4709b55ca" providerId="LiveId" clId="{5B9CC2E5-527B-4B3B-BD11-698718A29A94}" dt="2019-10-28T02:35:56.861" v="5241" actId="165"/>
          <ac:grpSpMkLst>
            <pc:docMk/>
            <pc:sldMk cId="3762929551" sldId="271"/>
            <ac:grpSpMk id="62" creationId="{E8FAF61B-102B-4D60-A038-B0E4BFCAB826}"/>
          </ac:grpSpMkLst>
        </pc:grpChg>
        <pc:grpChg chg="add mod">
          <ac:chgData name="CHOI JUNHO" userId="2ed797a4709b55ca" providerId="LiveId" clId="{5B9CC2E5-527B-4B3B-BD11-698718A29A94}" dt="2019-10-28T02:39:20.105" v="5282" actId="1076"/>
          <ac:grpSpMkLst>
            <pc:docMk/>
            <pc:sldMk cId="3762929551" sldId="271"/>
            <ac:grpSpMk id="68" creationId="{4F255B62-79ED-4032-89E7-E296771AC053}"/>
          </ac:grpSpMkLst>
        </pc:grpChg>
        <pc:grpChg chg="add mod">
          <ac:chgData name="CHOI JUNHO" userId="2ed797a4709b55ca" providerId="LiveId" clId="{5B9CC2E5-527B-4B3B-BD11-698718A29A94}" dt="2019-10-28T02:39:47.303" v="5286" actId="164"/>
          <ac:grpSpMkLst>
            <pc:docMk/>
            <pc:sldMk cId="3762929551" sldId="271"/>
            <ac:grpSpMk id="70" creationId="{9495F5CB-7F2A-4AF8-9E05-179A7596B532}"/>
          </ac:grpSpMkLst>
        </pc:grpChg>
        <pc:grpChg chg="add mod">
          <ac:chgData name="CHOI JUNHO" userId="2ed797a4709b55ca" providerId="LiveId" clId="{5B9CC2E5-527B-4B3B-BD11-698718A29A94}" dt="2019-10-28T02:39:07.475" v="5280" actId="164"/>
          <ac:grpSpMkLst>
            <pc:docMk/>
            <pc:sldMk cId="3762929551" sldId="271"/>
            <ac:grpSpMk id="73" creationId="{CFA521FA-6140-48E1-90BC-84026DE2C397}"/>
          </ac:grpSpMkLst>
        </pc:grpChg>
        <pc:grpChg chg="add mod">
          <ac:chgData name="CHOI JUNHO" userId="2ed797a4709b55ca" providerId="LiveId" clId="{5B9CC2E5-527B-4B3B-BD11-698718A29A94}" dt="2019-10-28T02:39:47.303" v="5286" actId="164"/>
          <ac:grpSpMkLst>
            <pc:docMk/>
            <pc:sldMk cId="3762929551" sldId="271"/>
            <ac:grpSpMk id="74" creationId="{0FD44511-1BFD-4438-AF81-13A94A6C3070}"/>
          </ac:grpSpMkLst>
        </pc:grpChg>
        <pc:picChg chg="add mod">
          <ac:chgData name="CHOI JUNHO" userId="2ed797a4709b55ca" providerId="LiveId" clId="{5B9CC2E5-527B-4B3B-BD11-698718A29A94}" dt="2019-10-28T02:14:34.727" v="4675" actId="164"/>
          <ac:picMkLst>
            <pc:docMk/>
            <pc:sldMk cId="3762929551" sldId="271"/>
            <ac:picMk id="18" creationId="{EE567E22-D4E6-4BC7-848D-E02901AD6ED5}"/>
          </ac:picMkLst>
        </pc:picChg>
        <pc:picChg chg="add mod">
          <ac:chgData name="CHOI JUNHO" userId="2ed797a4709b55ca" providerId="LiveId" clId="{5B9CC2E5-527B-4B3B-BD11-698718A29A94}" dt="2019-10-28T02:17:14.166" v="4762" actId="164"/>
          <ac:picMkLst>
            <pc:docMk/>
            <pc:sldMk cId="3762929551" sldId="271"/>
            <ac:picMk id="35" creationId="{9A1C3276-E79F-4469-B265-1A5C8E923C82}"/>
          </ac:picMkLst>
        </pc:picChg>
        <pc:cxnChg chg="add mod">
          <ac:chgData name="CHOI JUNHO" userId="2ed797a4709b55ca" providerId="LiveId" clId="{5B9CC2E5-527B-4B3B-BD11-698718A29A94}" dt="2019-10-28T02:39:20.105" v="5282" actId="1076"/>
          <ac:cxnSpMkLst>
            <pc:docMk/>
            <pc:sldMk cId="3762929551" sldId="271"/>
            <ac:cxnSpMk id="5" creationId="{CC2E4D45-240B-40FF-9913-F6F16F4E5742}"/>
          </ac:cxnSpMkLst>
        </pc:cxnChg>
        <pc:cxnChg chg="add mod">
          <ac:chgData name="CHOI JUNHO" userId="2ed797a4709b55ca" providerId="LiveId" clId="{5B9CC2E5-527B-4B3B-BD11-698718A29A94}" dt="2019-10-28T02:39:20.105" v="5282" actId="1076"/>
          <ac:cxnSpMkLst>
            <pc:docMk/>
            <pc:sldMk cId="3762929551" sldId="271"/>
            <ac:cxnSpMk id="7" creationId="{67ED1E2B-5D36-4ABD-B74E-98448CEE8BCB}"/>
          </ac:cxnSpMkLst>
        </pc:cxnChg>
        <pc:cxnChg chg="add del mod">
          <ac:chgData name="CHOI JUNHO" userId="2ed797a4709b55ca" providerId="LiveId" clId="{5B9CC2E5-527B-4B3B-BD11-698718A29A94}" dt="2019-10-28T02:17:21.412" v="4765" actId="478"/>
          <ac:cxnSpMkLst>
            <pc:docMk/>
            <pc:sldMk cId="3762929551" sldId="271"/>
            <ac:cxnSpMk id="10" creationId="{BAE77A55-F636-432A-82EB-89ED51B02FB2}"/>
          </ac:cxnSpMkLst>
        </pc:cxnChg>
        <pc:cxnChg chg="add del mod">
          <ac:chgData name="CHOI JUNHO" userId="2ed797a4709b55ca" providerId="LiveId" clId="{5B9CC2E5-527B-4B3B-BD11-698718A29A94}" dt="2019-10-28T02:21:29.960" v="4822" actId="478"/>
          <ac:cxnSpMkLst>
            <pc:docMk/>
            <pc:sldMk cId="3762929551" sldId="271"/>
            <ac:cxnSpMk id="11" creationId="{C9E61EBE-C7B8-41B6-A8C1-1053AC5382B9}"/>
          </ac:cxnSpMkLst>
        </pc:cxnChg>
        <pc:cxnChg chg="add mod">
          <ac:chgData name="CHOI JUNHO" userId="2ed797a4709b55ca" providerId="LiveId" clId="{5B9CC2E5-527B-4B3B-BD11-698718A29A94}" dt="2019-10-28T02:39:20.105" v="5282" actId="1076"/>
          <ac:cxnSpMkLst>
            <pc:docMk/>
            <pc:sldMk cId="3762929551" sldId="271"/>
            <ac:cxnSpMk id="15" creationId="{AA0067CE-1463-4FF2-947F-09EAF0E1B361}"/>
          </ac:cxnSpMkLst>
        </pc:cxnChg>
        <pc:cxnChg chg="add mod">
          <ac:chgData name="CHOI JUNHO" userId="2ed797a4709b55ca" providerId="LiveId" clId="{5B9CC2E5-527B-4B3B-BD11-698718A29A94}" dt="2019-10-28T02:39:20.105" v="5282" actId="1076"/>
          <ac:cxnSpMkLst>
            <pc:docMk/>
            <pc:sldMk cId="3762929551" sldId="271"/>
            <ac:cxnSpMk id="21" creationId="{9D7CE066-BC19-4BBA-9231-8CAEB5029FE3}"/>
          </ac:cxnSpMkLst>
        </pc:cxnChg>
        <pc:cxnChg chg="add mod">
          <ac:chgData name="CHOI JUNHO" userId="2ed797a4709b55ca" providerId="LiveId" clId="{5B9CC2E5-527B-4B3B-BD11-698718A29A94}" dt="2019-10-28T02:39:20.105" v="5282" actId="1076"/>
          <ac:cxnSpMkLst>
            <pc:docMk/>
            <pc:sldMk cId="3762929551" sldId="271"/>
            <ac:cxnSpMk id="22" creationId="{D49E32F5-39E2-47A5-854E-6E2DB7455B66}"/>
          </ac:cxnSpMkLst>
        </pc:cxnChg>
        <pc:cxnChg chg="add del mod">
          <ac:chgData name="CHOI JUNHO" userId="2ed797a4709b55ca" providerId="LiveId" clId="{5B9CC2E5-527B-4B3B-BD11-698718A29A94}" dt="2019-10-28T02:33:35.981" v="5186" actId="478"/>
          <ac:cxnSpMkLst>
            <pc:docMk/>
            <pc:sldMk cId="3762929551" sldId="271"/>
            <ac:cxnSpMk id="31" creationId="{345846EC-6333-44D9-BAB7-032320C96F51}"/>
          </ac:cxnSpMkLst>
        </pc:cxnChg>
        <pc:cxnChg chg="add del mod">
          <ac:chgData name="CHOI JUNHO" userId="2ed797a4709b55ca" providerId="LiveId" clId="{5B9CC2E5-527B-4B3B-BD11-698718A29A94}" dt="2019-10-28T02:33:35.981" v="5186" actId="478"/>
          <ac:cxnSpMkLst>
            <pc:docMk/>
            <pc:sldMk cId="3762929551" sldId="271"/>
            <ac:cxnSpMk id="32" creationId="{05A30DD0-A14C-44F9-AC0F-E72D7D213896}"/>
          </ac:cxnSpMkLst>
        </pc:cxnChg>
        <pc:cxnChg chg="add mod">
          <ac:chgData name="CHOI JUNHO" userId="2ed797a4709b55ca" providerId="LiveId" clId="{5B9CC2E5-527B-4B3B-BD11-698718A29A94}" dt="2019-10-28T02:39:20.105" v="5282" actId="1076"/>
          <ac:cxnSpMkLst>
            <pc:docMk/>
            <pc:sldMk cId="3762929551" sldId="271"/>
            <ac:cxnSpMk id="47" creationId="{9246FD28-E392-4084-9195-D314C4E3E277}"/>
          </ac:cxnSpMkLst>
        </pc:cxnChg>
        <pc:cxnChg chg="add mod">
          <ac:chgData name="CHOI JUNHO" userId="2ed797a4709b55ca" providerId="LiveId" clId="{5B9CC2E5-527B-4B3B-BD11-698718A29A94}" dt="2019-10-28T02:34:29.387" v="5222" actId="164"/>
          <ac:cxnSpMkLst>
            <pc:docMk/>
            <pc:sldMk cId="3762929551" sldId="271"/>
            <ac:cxnSpMk id="56" creationId="{34B8BCDB-8A65-420D-B167-CCE04EC6E6E5}"/>
          </ac:cxnSpMkLst>
        </pc:cxnChg>
      </pc:sldChg>
      <pc:sldChg chg="addSp delSp modSp add">
        <pc:chgData name="CHOI JUNHO" userId="2ed797a4709b55ca" providerId="LiveId" clId="{5B9CC2E5-527B-4B3B-BD11-698718A29A94}" dt="2019-10-28T03:22:08.367" v="5420" actId="478"/>
        <pc:sldMkLst>
          <pc:docMk/>
          <pc:sldMk cId="1819313943" sldId="272"/>
        </pc:sldMkLst>
        <pc:spChg chg="mod">
          <ac:chgData name="CHOI JUNHO" userId="2ed797a4709b55ca" providerId="LiveId" clId="{5B9CC2E5-527B-4B3B-BD11-698718A29A94}" dt="2019-10-28T03:18:33.032" v="5343" actId="20577"/>
          <ac:spMkLst>
            <pc:docMk/>
            <pc:sldMk cId="1819313943" sldId="272"/>
            <ac:spMk id="2" creationId="{3B1F6875-2E40-4D83-BE2A-E3D8C7789D9A}"/>
          </ac:spMkLst>
        </pc:spChg>
        <pc:spChg chg="add del">
          <ac:chgData name="CHOI JUNHO" userId="2ed797a4709b55ca" providerId="LiveId" clId="{5B9CC2E5-527B-4B3B-BD11-698718A29A94}" dt="2019-10-28T03:18:27.497" v="5334"/>
          <ac:spMkLst>
            <pc:docMk/>
            <pc:sldMk cId="1819313943" sldId="272"/>
            <ac:spMk id="3" creationId="{5FCEE909-E00D-4656-9F71-6A5B5249E571}"/>
          </ac:spMkLst>
        </pc:spChg>
        <pc:spChg chg="add">
          <ac:chgData name="CHOI JUNHO" userId="2ed797a4709b55ca" providerId="LiveId" clId="{5B9CC2E5-527B-4B3B-BD11-698718A29A94}" dt="2019-10-28T03:18:37.356" v="5344"/>
          <ac:spMkLst>
            <pc:docMk/>
            <pc:sldMk cId="1819313943" sldId="272"/>
            <ac:spMk id="4" creationId="{EFF250C4-7D27-446F-AF1E-9CE87A9830E0}"/>
          </ac:spMkLst>
        </pc:spChg>
        <pc:spChg chg="add">
          <ac:chgData name="CHOI JUNHO" userId="2ed797a4709b55ca" providerId="LiveId" clId="{5B9CC2E5-527B-4B3B-BD11-698718A29A94}" dt="2019-10-28T03:18:37.356" v="5344"/>
          <ac:spMkLst>
            <pc:docMk/>
            <pc:sldMk cId="1819313943" sldId="272"/>
            <ac:spMk id="5" creationId="{AB548B68-BEC2-44BF-B1DA-89B10C876891}"/>
          </ac:spMkLst>
        </pc:spChg>
        <pc:spChg chg="add">
          <ac:chgData name="CHOI JUNHO" userId="2ed797a4709b55ca" providerId="LiveId" clId="{5B9CC2E5-527B-4B3B-BD11-698718A29A94}" dt="2019-10-28T03:18:37.356" v="5344"/>
          <ac:spMkLst>
            <pc:docMk/>
            <pc:sldMk cId="1819313943" sldId="272"/>
            <ac:spMk id="7" creationId="{41B83BCC-CC48-4F40-AF32-9009CB4811EE}"/>
          </ac:spMkLst>
        </pc:spChg>
        <pc:spChg chg="add">
          <ac:chgData name="CHOI JUNHO" userId="2ed797a4709b55ca" providerId="LiveId" clId="{5B9CC2E5-527B-4B3B-BD11-698718A29A94}" dt="2019-10-28T03:18:37.356" v="5344"/>
          <ac:spMkLst>
            <pc:docMk/>
            <pc:sldMk cId="1819313943" sldId="272"/>
            <ac:spMk id="9" creationId="{7C6F6572-A055-40FE-A183-9A9BD6412157}"/>
          </ac:spMkLst>
        </pc:spChg>
        <pc:spChg chg="add">
          <ac:chgData name="CHOI JUNHO" userId="2ed797a4709b55ca" providerId="LiveId" clId="{5B9CC2E5-527B-4B3B-BD11-698718A29A94}" dt="2019-10-28T03:18:37.356" v="5344"/>
          <ac:spMkLst>
            <pc:docMk/>
            <pc:sldMk cId="1819313943" sldId="272"/>
            <ac:spMk id="10" creationId="{E6DA8361-FFBE-413C-AAA0-BF7A718E20C4}"/>
          </ac:spMkLst>
        </pc:spChg>
        <pc:spChg chg="add">
          <ac:chgData name="CHOI JUNHO" userId="2ed797a4709b55ca" providerId="LiveId" clId="{5B9CC2E5-527B-4B3B-BD11-698718A29A94}" dt="2019-10-28T03:18:37.356" v="5344"/>
          <ac:spMkLst>
            <pc:docMk/>
            <pc:sldMk cId="1819313943" sldId="272"/>
            <ac:spMk id="13" creationId="{E4A1E0F1-B9A0-4518-8BF9-BF851632F15F}"/>
          </ac:spMkLst>
        </pc:spChg>
        <pc:spChg chg="add">
          <ac:chgData name="CHOI JUNHO" userId="2ed797a4709b55ca" providerId="LiveId" clId="{5B9CC2E5-527B-4B3B-BD11-698718A29A94}" dt="2019-10-28T03:18:37.356" v="5344"/>
          <ac:spMkLst>
            <pc:docMk/>
            <pc:sldMk cId="1819313943" sldId="272"/>
            <ac:spMk id="14" creationId="{8895BBB1-1E5F-455A-822D-630B3BFE26B4}"/>
          </ac:spMkLst>
        </pc:spChg>
        <pc:spChg chg="add">
          <ac:chgData name="CHOI JUNHO" userId="2ed797a4709b55ca" providerId="LiveId" clId="{5B9CC2E5-527B-4B3B-BD11-698718A29A94}" dt="2019-10-28T03:18:37.356" v="5344"/>
          <ac:spMkLst>
            <pc:docMk/>
            <pc:sldMk cId="1819313943" sldId="272"/>
            <ac:spMk id="15" creationId="{C30759E5-EA69-492E-B767-30CD145B3277}"/>
          </ac:spMkLst>
        </pc:spChg>
        <pc:spChg chg="add">
          <ac:chgData name="CHOI JUNHO" userId="2ed797a4709b55ca" providerId="LiveId" clId="{5B9CC2E5-527B-4B3B-BD11-698718A29A94}" dt="2019-10-28T03:18:37.356" v="5344"/>
          <ac:spMkLst>
            <pc:docMk/>
            <pc:sldMk cId="1819313943" sldId="272"/>
            <ac:spMk id="17" creationId="{E46CD9D4-5A00-431F-9530-7FB8E2EBB42D}"/>
          </ac:spMkLst>
        </pc:spChg>
        <pc:spChg chg="add">
          <ac:chgData name="CHOI JUNHO" userId="2ed797a4709b55ca" providerId="LiveId" clId="{5B9CC2E5-527B-4B3B-BD11-698718A29A94}" dt="2019-10-28T03:18:37.356" v="5344"/>
          <ac:spMkLst>
            <pc:docMk/>
            <pc:sldMk cId="1819313943" sldId="272"/>
            <ac:spMk id="18" creationId="{296B7A56-75A5-4BD2-94E1-B91B9D4D894E}"/>
          </ac:spMkLst>
        </pc:spChg>
        <pc:spChg chg="add mod">
          <ac:chgData name="CHOI JUNHO" userId="2ed797a4709b55ca" providerId="LiveId" clId="{5B9CC2E5-527B-4B3B-BD11-698718A29A94}" dt="2019-10-28T03:20:30.633" v="5418"/>
          <ac:spMkLst>
            <pc:docMk/>
            <pc:sldMk cId="1819313943" sldId="272"/>
            <ac:spMk id="20" creationId="{E2169E79-A20B-4D56-9AF1-1C89DAA7C6BB}"/>
          </ac:spMkLst>
        </pc:spChg>
        <pc:spChg chg="add">
          <ac:chgData name="CHOI JUNHO" userId="2ed797a4709b55ca" providerId="LiveId" clId="{5B9CC2E5-527B-4B3B-BD11-698718A29A94}" dt="2019-10-28T03:18:37.356" v="5344"/>
          <ac:spMkLst>
            <pc:docMk/>
            <pc:sldMk cId="1819313943" sldId="272"/>
            <ac:spMk id="21" creationId="{0A7784CB-7666-4850-8AAE-079F7826AF76}"/>
          </ac:spMkLst>
        </pc:spChg>
        <pc:spChg chg="add del">
          <ac:chgData name="CHOI JUNHO" userId="2ed797a4709b55ca" providerId="LiveId" clId="{5B9CC2E5-527B-4B3B-BD11-698718A29A94}" dt="2019-10-28T03:22:08.367" v="5420" actId="478"/>
          <ac:spMkLst>
            <pc:docMk/>
            <pc:sldMk cId="1819313943" sldId="272"/>
            <ac:spMk id="31" creationId="{15E38083-6C70-4C5C-BE4E-BB4C28F34264}"/>
          </ac:spMkLst>
        </pc:spChg>
        <pc:spChg chg="add del">
          <ac:chgData name="CHOI JUNHO" userId="2ed797a4709b55ca" providerId="LiveId" clId="{5B9CC2E5-527B-4B3B-BD11-698718A29A94}" dt="2019-10-28T03:22:08.367" v="5420" actId="478"/>
          <ac:spMkLst>
            <pc:docMk/>
            <pc:sldMk cId="1819313943" sldId="272"/>
            <ac:spMk id="34" creationId="{F126C7BE-174F-49E0-ADF4-B086120ED43D}"/>
          </ac:spMkLst>
        </pc:spChg>
        <pc:spChg chg="del topLvl">
          <ac:chgData name="CHOI JUNHO" userId="2ed797a4709b55ca" providerId="LiveId" clId="{5B9CC2E5-527B-4B3B-BD11-698718A29A94}" dt="2019-10-28T03:18:52.594" v="5347" actId="478"/>
          <ac:spMkLst>
            <pc:docMk/>
            <pc:sldMk cId="1819313943" sldId="272"/>
            <ac:spMk id="37" creationId="{F151B6C4-945C-49DE-9EB1-1CB000BA688E}"/>
          </ac:spMkLst>
        </pc:spChg>
        <pc:spChg chg="add del mod">
          <ac:chgData name="CHOI JUNHO" userId="2ed797a4709b55ca" providerId="LiveId" clId="{5B9CC2E5-527B-4B3B-BD11-698718A29A94}" dt="2019-10-28T03:20:17.189" v="5392" actId="478"/>
          <ac:spMkLst>
            <pc:docMk/>
            <pc:sldMk cId="1819313943" sldId="272"/>
            <ac:spMk id="39" creationId="{3ADE6C28-2F7D-4423-8CB4-2E113AD0D643}"/>
          </ac:spMkLst>
        </pc:spChg>
        <pc:spChg chg="add">
          <ac:chgData name="CHOI JUNHO" userId="2ed797a4709b55ca" providerId="LiveId" clId="{5B9CC2E5-527B-4B3B-BD11-698718A29A94}" dt="2019-10-28T03:20:17.438" v="5393"/>
          <ac:spMkLst>
            <pc:docMk/>
            <pc:sldMk cId="1819313943" sldId="272"/>
            <ac:spMk id="40" creationId="{DF37281B-FED9-4EAA-8209-F7B0E617FA3A}"/>
          </ac:spMkLst>
        </pc:spChg>
        <pc:grpChg chg="add del">
          <ac:chgData name="CHOI JUNHO" userId="2ed797a4709b55ca" providerId="LiveId" clId="{5B9CC2E5-527B-4B3B-BD11-698718A29A94}" dt="2019-10-28T03:21:37.367" v="5419" actId="478"/>
          <ac:grpSpMkLst>
            <pc:docMk/>
            <pc:sldMk cId="1819313943" sldId="272"/>
            <ac:grpSpMk id="24" creationId="{43702CDC-8ED7-419D-B706-6531E9E96EA2}"/>
          </ac:grpSpMkLst>
        </pc:grpChg>
        <pc:grpChg chg="add del">
          <ac:chgData name="CHOI JUNHO" userId="2ed797a4709b55ca" providerId="LiveId" clId="{5B9CC2E5-527B-4B3B-BD11-698718A29A94}" dt="2019-10-28T03:18:52.594" v="5347" actId="478"/>
          <ac:grpSpMkLst>
            <pc:docMk/>
            <pc:sldMk cId="1819313943" sldId="272"/>
            <ac:grpSpMk id="35" creationId="{57133B75-6206-457C-8C66-B8A54B65494A}"/>
          </ac:grpSpMkLst>
        </pc:grpChg>
        <pc:grpChg chg="add mod">
          <ac:chgData name="CHOI JUNHO" userId="2ed797a4709b55ca" providerId="LiveId" clId="{5B9CC2E5-527B-4B3B-BD11-698718A29A94}" dt="2019-10-28T03:18:59.881" v="5349" actId="164"/>
          <ac:grpSpMkLst>
            <pc:docMk/>
            <pc:sldMk cId="1819313943" sldId="272"/>
            <ac:grpSpMk id="38" creationId="{355D6FE0-3FC9-474D-8ACA-E859AD95EE20}"/>
          </ac:grpSpMkLst>
        </pc:grpChg>
        <pc:picChg chg="add del">
          <ac:chgData name="CHOI JUNHO" userId="2ed797a4709b55ca" providerId="LiveId" clId="{5B9CC2E5-527B-4B3B-BD11-698718A29A94}" dt="2019-10-28T03:18:40.767" v="5345" actId="478"/>
          <ac:picMkLst>
            <pc:docMk/>
            <pc:sldMk cId="1819313943" sldId="272"/>
            <ac:picMk id="19" creationId="{505F24A0-24BB-44AF-8BD3-BCAA73FC84ED}"/>
          </ac:picMkLst>
        </pc:picChg>
        <pc:picChg chg="mod topLvl">
          <ac:chgData name="CHOI JUNHO" userId="2ed797a4709b55ca" providerId="LiveId" clId="{5B9CC2E5-527B-4B3B-BD11-698718A29A94}" dt="2019-10-28T03:18:59.881" v="5349" actId="164"/>
          <ac:picMkLst>
            <pc:docMk/>
            <pc:sldMk cId="1819313943" sldId="272"/>
            <ac:picMk id="36" creationId="{AE4188EB-7FF4-4116-BA36-8CAEAB7CA08D}"/>
          </ac:picMkLst>
        </pc:picChg>
        <pc:cxnChg chg="add">
          <ac:chgData name="CHOI JUNHO" userId="2ed797a4709b55ca" providerId="LiveId" clId="{5B9CC2E5-527B-4B3B-BD11-698718A29A94}" dt="2019-10-28T03:18:37.356" v="5344"/>
          <ac:cxnSpMkLst>
            <pc:docMk/>
            <pc:sldMk cId="1819313943" sldId="272"/>
            <ac:cxnSpMk id="6" creationId="{B93FC20F-0D53-46AF-B098-EF89A396668E}"/>
          </ac:cxnSpMkLst>
        </pc:cxnChg>
        <pc:cxnChg chg="add">
          <ac:chgData name="CHOI JUNHO" userId="2ed797a4709b55ca" providerId="LiveId" clId="{5B9CC2E5-527B-4B3B-BD11-698718A29A94}" dt="2019-10-28T03:18:37.356" v="5344"/>
          <ac:cxnSpMkLst>
            <pc:docMk/>
            <pc:sldMk cId="1819313943" sldId="272"/>
            <ac:cxnSpMk id="8" creationId="{A9BC6FC7-7BEE-4A3C-B3DF-845EE93FB4F1}"/>
          </ac:cxnSpMkLst>
        </pc:cxnChg>
        <pc:cxnChg chg="add">
          <ac:chgData name="CHOI JUNHO" userId="2ed797a4709b55ca" providerId="LiveId" clId="{5B9CC2E5-527B-4B3B-BD11-698718A29A94}" dt="2019-10-28T03:18:37.356" v="5344"/>
          <ac:cxnSpMkLst>
            <pc:docMk/>
            <pc:sldMk cId="1819313943" sldId="272"/>
            <ac:cxnSpMk id="11" creationId="{BBE425D3-4762-4429-ADD4-BFA10BD74D42}"/>
          </ac:cxnSpMkLst>
        </pc:cxnChg>
        <pc:cxnChg chg="add">
          <ac:chgData name="CHOI JUNHO" userId="2ed797a4709b55ca" providerId="LiveId" clId="{5B9CC2E5-527B-4B3B-BD11-698718A29A94}" dt="2019-10-28T03:18:37.356" v="5344"/>
          <ac:cxnSpMkLst>
            <pc:docMk/>
            <pc:sldMk cId="1819313943" sldId="272"/>
            <ac:cxnSpMk id="12" creationId="{3406B44C-4C6B-448B-84DB-1E13A637B3CC}"/>
          </ac:cxnSpMkLst>
        </pc:cxnChg>
        <pc:cxnChg chg="add">
          <ac:chgData name="CHOI JUNHO" userId="2ed797a4709b55ca" providerId="LiveId" clId="{5B9CC2E5-527B-4B3B-BD11-698718A29A94}" dt="2019-10-28T03:18:37.356" v="5344"/>
          <ac:cxnSpMkLst>
            <pc:docMk/>
            <pc:sldMk cId="1819313943" sldId="272"/>
            <ac:cxnSpMk id="16" creationId="{9D56E380-8A27-48AC-ABEA-89FB076441D7}"/>
          </ac:cxnSpMkLst>
        </pc:cxnChg>
        <pc:cxnChg chg="add">
          <ac:chgData name="CHOI JUNHO" userId="2ed797a4709b55ca" providerId="LiveId" clId="{5B9CC2E5-527B-4B3B-BD11-698718A29A94}" dt="2019-10-28T03:18:37.356" v="5344"/>
          <ac:cxnSpMkLst>
            <pc:docMk/>
            <pc:sldMk cId="1819313943" sldId="272"/>
            <ac:cxnSpMk id="22" creationId="{440DC855-8DE9-42B5-9A42-92D933514614}"/>
          </ac:cxnSpMkLst>
        </pc:cxnChg>
        <pc:cxnChg chg="add">
          <ac:chgData name="CHOI JUNHO" userId="2ed797a4709b55ca" providerId="LiveId" clId="{5B9CC2E5-527B-4B3B-BD11-698718A29A94}" dt="2019-10-28T03:18:37.356" v="5344"/>
          <ac:cxnSpMkLst>
            <pc:docMk/>
            <pc:sldMk cId="1819313943" sldId="272"/>
            <ac:cxnSpMk id="23" creationId="{7937285D-FFCC-498B-AF1F-2E1E8F120D47}"/>
          </ac:cxnSpMkLst>
        </pc:cxnChg>
        <pc:cxnChg chg="add del mod">
          <ac:chgData name="CHOI JUNHO" userId="2ed797a4709b55ca" providerId="LiveId" clId="{5B9CC2E5-527B-4B3B-BD11-698718A29A94}" dt="2019-10-28T03:22:08.367" v="5420" actId="478"/>
          <ac:cxnSpMkLst>
            <pc:docMk/>
            <pc:sldMk cId="1819313943" sldId="272"/>
            <ac:cxnSpMk id="32" creationId="{0E25413F-7414-4AFB-AB5D-EF0AF248CA5D}"/>
          </ac:cxnSpMkLst>
        </pc:cxnChg>
        <pc:cxnChg chg="add">
          <ac:chgData name="CHOI JUNHO" userId="2ed797a4709b55ca" providerId="LiveId" clId="{5B9CC2E5-527B-4B3B-BD11-698718A29A94}" dt="2019-10-28T03:18:37.356" v="5344"/>
          <ac:cxnSpMkLst>
            <pc:docMk/>
            <pc:sldMk cId="1819313943" sldId="272"/>
            <ac:cxnSpMk id="33" creationId="{2ED726AA-B60A-4FF9-9201-A0DB1E8E6C26}"/>
          </ac:cxnSpMkLst>
        </pc:cxnChg>
      </pc:sldChg>
      <pc:sldMasterChg chg="modSldLayout">
        <pc:chgData name="CHOI JUNHO" userId="2ed797a4709b55ca" providerId="LiveId" clId="{5B9CC2E5-527B-4B3B-BD11-698718A29A94}" dt="2019-10-25T05:40:29.588" v="206" actId="1035"/>
        <pc:sldMasterMkLst>
          <pc:docMk/>
          <pc:sldMasterMk cId="2252684482" sldId="2147483648"/>
        </pc:sldMasterMkLst>
        <pc:sldLayoutChg chg="modSp">
          <pc:chgData name="CHOI JUNHO" userId="2ed797a4709b55ca" providerId="LiveId" clId="{5B9CC2E5-527B-4B3B-BD11-698718A29A94}" dt="2019-10-25T05:40:29.588" v="206" actId="1035"/>
          <pc:sldLayoutMkLst>
            <pc:docMk/>
            <pc:sldMasterMk cId="2252684482" sldId="2147483648"/>
            <pc:sldLayoutMk cId="17018372" sldId="2147483649"/>
          </pc:sldLayoutMkLst>
          <pc:spChg chg="mod">
            <ac:chgData name="CHOI JUNHO" userId="2ed797a4709b55ca" providerId="LiveId" clId="{5B9CC2E5-527B-4B3B-BD11-698718A29A94}" dt="2019-10-25T05:40:29.588" v="206" actId="1035"/>
            <ac:spMkLst>
              <pc:docMk/>
              <pc:sldMasterMk cId="2252684482" sldId="2147483648"/>
              <pc:sldLayoutMk cId="17018372" sldId="2147483649"/>
              <ac:spMk id="7" creationId="{00000000-0000-0000-0000-000000000000}"/>
            </ac:spMkLst>
          </pc:spChg>
          <pc:graphicFrameChg chg="mod">
            <ac:chgData name="CHOI JUNHO" userId="2ed797a4709b55ca" providerId="LiveId" clId="{5B9CC2E5-527B-4B3B-BD11-698718A29A94}" dt="2019-10-25T05:40:29.588" v="206" actId="1035"/>
            <ac:graphicFrameMkLst>
              <pc:docMk/>
              <pc:sldMasterMk cId="2252684482" sldId="2147483648"/>
              <pc:sldLayoutMk cId="17018372" sldId="2147483649"/>
              <ac:graphicFrameMk id="2" creationId="{00000000-0000-0000-0000-000000000000}"/>
            </ac:graphicFrameMkLst>
          </pc:graphicFrameChg>
        </pc:sldLayoutChg>
        <pc:sldLayoutChg chg="modSp">
          <pc:chgData name="CHOI JUNHO" userId="2ed797a4709b55ca" providerId="LiveId" clId="{5B9CC2E5-527B-4B3B-BD11-698718A29A94}" dt="2019-10-25T05:40:22.018" v="186" actId="1035"/>
          <pc:sldLayoutMkLst>
            <pc:docMk/>
            <pc:sldMasterMk cId="2252684482" sldId="2147483648"/>
            <pc:sldLayoutMk cId="2156045409" sldId="2147483651"/>
          </pc:sldLayoutMkLst>
          <pc:spChg chg="mod">
            <ac:chgData name="CHOI JUNHO" userId="2ed797a4709b55ca" providerId="LiveId" clId="{5B9CC2E5-527B-4B3B-BD11-698718A29A94}" dt="2019-10-25T05:40:22.018" v="186" actId="1035"/>
            <ac:spMkLst>
              <pc:docMk/>
              <pc:sldMasterMk cId="2252684482" sldId="2147483648"/>
              <pc:sldLayoutMk cId="2156045409" sldId="2147483651"/>
              <ac:spMk id="5" creationId="{45E6D0DC-F064-4EBA-906A-BF1306784A62}"/>
            </ac:spMkLst>
          </pc:spChg>
          <pc:graphicFrameChg chg="mod modGraphic">
            <ac:chgData name="CHOI JUNHO" userId="2ed797a4709b55ca" providerId="LiveId" clId="{5B9CC2E5-527B-4B3B-BD11-698718A29A94}" dt="2019-10-25T05:40:22.018" v="186" actId="1035"/>
            <ac:graphicFrameMkLst>
              <pc:docMk/>
              <pc:sldMasterMk cId="2252684482" sldId="2147483648"/>
              <pc:sldLayoutMk cId="2156045409" sldId="2147483651"/>
              <ac:graphicFrameMk id="4" creationId="{B42A6570-5196-43DE-85B2-428460B9C59C}"/>
            </ac:graphicFrameMkLst>
          </pc:graphicFrameChg>
        </pc:sldLayoutChg>
      </pc:sldMasterChg>
    </pc:docChg>
  </pc:docChgLst>
  <pc:docChgLst>
    <pc:chgData name="CHOI JUNHO" userId="2ed797a4709b55ca" providerId="LiveId" clId="{B85B9DB9-DC08-49E2-AE66-60597C8BC9AF}"/>
    <pc:docChg chg="undo custSel addSld delSld modSld modMainMaster modSection">
      <pc:chgData name="CHOI JUNHO" userId="2ed797a4709b55ca" providerId="LiveId" clId="{B85B9DB9-DC08-49E2-AE66-60597C8BC9AF}" dt="2019-10-25T03:07:02.207" v="594"/>
      <pc:docMkLst>
        <pc:docMk/>
      </pc:docMkLst>
      <pc:sldChg chg="modSp">
        <pc:chgData name="CHOI JUNHO" userId="2ed797a4709b55ca" providerId="LiveId" clId="{B85B9DB9-DC08-49E2-AE66-60597C8BC9AF}" dt="2019-10-25T01:33:34.944" v="226"/>
        <pc:sldMkLst>
          <pc:docMk/>
          <pc:sldMk cId="2612761801" sldId="256"/>
        </pc:sldMkLst>
        <pc:spChg chg="mod">
          <ac:chgData name="CHOI JUNHO" userId="2ed797a4709b55ca" providerId="LiveId" clId="{B85B9DB9-DC08-49E2-AE66-60597C8BC9AF}" dt="2019-10-25T01:33:34.944" v="226"/>
          <ac:spMkLst>
            <pc:docMk/>
            <pc:sldMk cId="2612761801" sldId="256"/>
            <ac:spMk id="2" creationId="{00000000-0000-0000-0000-000000000000}"/>
          </ac:spMkLst>
        </pc:spChg>
      </pc:sldChg>
      <pc:sldChg chg="addSp delSp modSp">
        <pc:chgData name="CHOI JUNHO" userId="2ed797a4709b55ca" providerId="LiveId" clId="{B85B9DB9-DC08-49E2-AE66-60597C8BC9AF}" dt="2019-10-25T03:02:53.290" v="510" actId="122"/>
        <pc:sldMkLst>
          <pc:docMk/>
          <pc:sldMk cId="1580783546" sldId="265"/>
        </pc:sldMkLst>
        <pc:spChg chg="mod">
          <ac:chgData name="CHOI JUNHO" userId="2ed797a4709b55ca" providerId="LiveId" clId="{B85B9DB9-DC08-49E2-AE66-60597C8BC9AF}" dt="2019-10-25T01:34:10.326" v="227" actId="1076"/>
          <ac:spMkLst>
            <pc:docMk/>
            <pc:sldMk cId="1580783546" sldId="265"/>
            <ac:spMk id="2" creationId="{00000000-0000-0000-0000-000000000000}"/>
          </ac:spMkLst>
        </pc:spChg>
        <pc:spChg chg="add del mod">
          <ac:chgData name="CHOI JUNHO" userId="2ed797a4709b55ca" providerId="LiveId" clId="{B85B9DB9-DC08-49E2-AE66-60597C8BC9AF}" dt="2019-10-25T01:45:40.867" v="281" actId="478"/>
          <ac:spMkLst>
            <pc:docMk/>
            <pc:sldMk cId="1580783546" sldId="265"/>
            <ac:spMk id="4" creationId="{B881BF1D-5E56-4F08-8D22-51CC2A47B5B5}"/>
          </ac:spMkLst>
        </pc:spChg>
        <pc:spChg chg="add">
          <ac:chgData name="CHOI JUNHO" userId="2ed797a4709b55ca" providerId="LiveId" clId="{B85B9DB9-DC08-49E2-AE66-60597C8BC9AF}" dt="2019-10-25T01:45:41.131" v="282"/>
          <ac:spMkLst>
            <pc:docMk/>
            <pc:sldMk cId="1580783546" sldId="265"/>
            <ac:spMk id="5" creationId="{90B8312E-970E-458B-87FB-84F7A22C22BA}"/>
          </ac:spMkLst>
        </pc:spChg>
        <pc:graphicFrameChg chg="mod modGraphic">
          <ac:chgData name="CHOI JUNHO" userId="2ed797a4709b55ca" providerId="LiveId" clId="{B85B9DB9-DC08-49E2-AE66-60597C8BC9AF}" dt="2019-10-25T03:02:53.290" v="510" actId="122"/>
          <ac:graphicFrameMkLst>
            <pc:docMk/>
            <pc:sldMk cId="1580783546" sldId="265"/>
            <ac:graphicFrameMk id="3" creationId="{00000000-0000-0000-0000-000000000000}"/>
          </ac:graphicFrameMkLst>
        </pc:graphicFrameChg>
      </pc:sldChg>
      <pc:sldChg chg="addSp delSp modSp">
        <pc:chgData name="CHOI JUNHO" userId="2ed797a4709b55ca" providerId="LiveId" clId="{B85B9DB9-DC08-49E2-AE66-60597C8BC9AF}" dt="2019-10-25T03:03:46.366" v="552"/>
        <pc:sldMkLst>
          <pc:docMk/>
          <pc:sldMk cId="2062586716" sldId="266"/>
        </pc:sldMkLst>
        <pc:spChg chg="del mod">
          <ac:chgData name="CHOI JUNHO" userId="2ed797a4709b55ca" providerId="LiveId" clId="{B85B9DB9-DC08-49E2-AE66-60597C8BC9AF}" dt="2019-10-25T01:34:39.668" v="230" actId="478"/>
          <ac:spMkLst>
            <pc:docMk/>
            <pc:sldMk cId="2062586716" sldId="266"/>
            <ac:spMk id="2" creationId="{F545666B-8493-4477-99D8-EE91343E4355}"/>
          </ac:spMkLst>
        </pc:spChg>
        <pc:spChg chg="add del mod">
          <ac:chgData name="CHOI JUNHO" userId="2ed797a4709b55ca" providerId="LiveId" clId="{B85B9DB9-DC08-49E2-AE66-60597C8BC9AF}" dt="2019-10-25T03:03:22.779" v="511" actId="478"/>
          <ac:spMkLst>
            <pc:docMk/>
            <pc:sldMk cId="2062586716" sldId="266"/>
            <ac:spMk id="6" creationId="{8118FEA1-4A80-49C3-9930-C51AF5C62F7E}"/>
          </ac:spMkLst>
        </pc:spChg>
        <pc:spChg chg="add del">
          <ac:chgData name="CHOI JUNHO" userId="2ed797a4709b55ca" providerId="LiveId" clId="{B85B9DB9-DC08-49E2-AE66-60597C8BC9AF}" dt="2019-10-25T01:45:36.837" v="279" actId="478"/>
          <ac:spMkLst>
            <pc:docMk/>
            <pc:sldMk cId="2062586716" sldId="266"/>
            <ac:spMk id="7" creationId="{3EB95EFF-3A7D-4091-BAAC-1CB1538929BA}"/>
          </ac:spMkLst>
        </pc:spChg>
        <pc:spChg chg="add">
          <ac:chgData name="CHOI JUNHO" userId="2ed797a4709b55ca" providerId="LiveId" clId="{B85B9DB9-DC08-49E2-AE66-60597C8BC9AF}" dt="2019-10-25T01:45:37.153" v="280"/>
          <ac:spMkLst>
            <pc:docMk/>
            <pc:sldMk cId="2062586716" sldId="266"/>
            <ac:spMk id="8" creationId="{23071584-DD65-431F-A8DF-AB180821E716}"/>
          </ac:spMkLst>
        </pc:spChg>
        <pc:spChg chg="add del mod">
          <ac:chgData name="CHOI JUNHO" userId="2ed797a4709b55ca" providerId="LiveId" clId="{B85B9DB9-DC08-49E2-AE66-60597C8BC9AF}" dt="2019-10-25T03:03:32.022" v="512"/>
          <ac:spMkLst>
            <pc:docMk/>
            <pc:sldMk cId="2062586716" sldId="266"/>
            <ac:spMk id="10" creationId="{EFB0F23F-4C67-4FF2-AFDE-63211541F701}"/>
          </ac:spMkLst>
        </pc:spChg>
        <pc:spChg chg="add mod">
          <ac:chgData name="CHOI JUNHO" userId="2ed797a4709b55ca" providerId="LiveId" clId="{B85B9DB9-DC08-49E2-AE66-60597C8BC9AF}" dt="2019-10-25T03:03:46.366" v="552"/>
          <ac:spMkLst>
            <pc:docMk/>
            <pc:sldMk cId="2062586716" sldId="266"/>
            <ac:spMk id="11" creationId="{E21B456B-D313-489D-8814-AD8BAFB1F0AE}"/>
          </ac:spMkLst>
        </pc:spChg>
      </pc:sldChg>
      <pc:sldChg chg="del">
        <pc:chgData name="CHOI JUNHO" userId="2ed797a4709b55ca" providerId="LiveId" clId="{B85B9DB9-DC08-49E2-AE66-60597C8BC9AF}" dt="2019-10-25T01:34:55.666" v="256" actId="47"/>
        <pc:sldMkLst>
          <pc:docMk/>
          <pc:sldMk cId="2600782532" sldId="267"/>
        </pc:sldMkLst>
      </pc:sldChg>
      <pc:sldChg chg="addSp delSp modSp">
        <pc:chgData name="CHOI JUNHO" userId="2ed797a4709b55ca" providerId="LiveId" clId="{B85B9DB9-DC08-49E2-AE66-60597C8BC9AF}" dt="2019-10-25T03:06:44.532" v="591" actId="572"/>
        <pc:sldMkLst>
          <pc:docMk/>
          <pc:sldMk cId="3410021434" sldId="268"/>
        </pc:sldMkLst>
        <pc:spChg chg="add mod">
          <ac:chgData name="CHOI JUNHO" userId="2ed797a4709b55ca" providerId="LiveId" clId="{B85B9DB9-DC08-49E2-AE66-60597C8BC9AF}" dt="2019-10-25T03:06:16.731" v="587"/>
          <ac:spMkLst>
            <pc:docMk/>
            <pc:sldMk cId="3410021434" sldId="268"/>
            <ac:spMk id="2" creationId="{EC4D4907-240D-4B06-B316-13332696469D}"/>
          </ac:spMkLst>
        </pc:spChg>
        <pc:spChg chg="del mod">
          <ac:chgData name="CHOI JUNHO" userId="2ed797a4709b55ca" providerId="LiveId" clId="{B85B9DB9-DC08-49E2-AE66-60597C8BC9AF}" dt="2019-10-25T03:06:16.731" v="587"/>
          <ac:spMkLst>
            <pc:docMk/>
            <pc:sldMk cId="3410021434" sldId="268"/>
            <ac:spMk id="3" creationId="{6C7AA625-D22A-4CDB-9C55-589DB51B0D40}"/>
          </ac:spMkLst>
        </pc:spChg>
        <pc:spChg chg="del mod">
          <ac:chgData name="CHOI JUNHO" userId="2ed797a4709b55ca" providerId="LiveId" clId="{B85B9DB9-DC08-49E2-AE66-60597C8BC9AF}" dt="2019-10-25T03:06:16.731" v="587"/>
          <ac:spMkLst>
            <pc:docMk/>
            <pc:sldMk cId="3410021434" sldId="268"/>
            <ac:spMk id="4" creationId="{F345B3F1-9D07-4554-8968-617B62B9E451}"/>
          </ac:spMkLst>
        </pc:spChg>
        <pc:spChg chg="add del mod">
          <ac:chgData name="CHOI JUNHO" userId="2ed797a4709b55ca" providerId="LiveId" clId="{B85B9DB9-DC08-49E2-AE66-60597C8BC9AF}" dt="2019-10-25T01:45:15.874" v="275" actId="478"/>
          <ac:spMkLst>
            <pc:docMk/>
            <pc:sldMk cId="3410021434" sldId="268"/>
            <ac:spMk id="5" creationId="{2108D399-ACF1-41D4-928B-BD5C5BE71961}"/>
          </ac:spMkLst>
        </pc:spChg>
        <pc:spChg chg="del mod">
          <ac:chgData name="CHOI JUNHO" userId="2ed797a4709b55ca" providerId="LiveId" clId="{B85B9DB9-DC08-49E2-AE66-60597C8BC9AF}" dt="2019-10-25T03:06:16.731" v="587"/>
          <ac:spMkLst>
            <pc:docMk/>
            <pc:sldMk cId="3410021434" sldId="268"/>
            <ac:spMk id="6" creationId="{C75E5778-2F5B-4B9C-AE7B-56832756C3B8}"/>
          </ac:spMkLst>
        </pc:spChg>
        <pc:spChg chg="add mod">
          <ac:chgData name="CHOI JUNHO" userId="2ed797a4709b55ca" providerId="LiveId" clId="{B85B9DB9-DC08-49E2-AE66-60597C8BC9AF}" dt="2019-10-25T01:45:21.629" v="277" actId="1076"/>
          <ac:spMkLst>
            <pc:docMk/>
            <pc:sldMk cId="3410021434" sldId="268"/>
            <ac:spMk id="8" creationId="{A478C3C5-FCBD-44D2-A2A0-9B786A1D8D0C}"/>
          </ac:spMkLst>
        </pc:spChg>
        <pc:spChg chg="add mod">
          <ac:chgData name="CHOI JUNHO" userId="2ed797a4709b55ca" providerId="LiveId" clId="{B85B9DB9-DC08-49E2-AE66-60597C8BC9AF}" dt="2019-10-25T03:06:16.731" v="587"/>
          <ac:spMkLst>
            <pc:docMk/>
            <pc:sldMk cId="3410021434" sldId="268"/>
            <ac:spMk id="9" creationId="{34AE6684-951E-41C8-9B02-BC66400E89EE}"/>
          </ac:spMkLst>
        </pc:spChg>
        <pc:spChg chg="add mod">
          <ac:chgData name="CHOI JUNHO" userId="2ed797a4709b55ca" providerId="LiveId" clId="{B85B9DB9-DC08-49E2-AE66-60597C8BC9AF}" dt="2019-10-25T03:06:16.731" v="587"/>
          <ac:spMkLst>
            <pc:docMk/>
            <pc:sldMk cId="3410021434" sldId="268"/>
            <ac:spMk id="10" creationId="{CFD98D77-76EC-446E-9F20-A5C62110D5DD}"/>
          </ac:spMkLst>
        </pc:spChg>
        <pc:graphicFrameChg chg="mod modGraphic">
          <ac:chgData name="CHOI JUNHO" userId="2ed797a4709b55ca" providerId="LiveId" clId="{B85B9DB9-DC08-49E2-AE66-60597C8BC9AF}" dt="2019-10-25T03:06:44.532" v="591" actId="572"/>
          <ac:graphicFrameMkLst>
            <pc:docMk/>
            <pc:sldMk cId="3410021434" sldId="268"/>
            <ac:graphicFrameMk id="7" creationId="{1CA85B1C-5C74-4B1C-AB51-4AEA3A54D33D}"/>
          </ac:graphicFrameMkLst>
        </pc:graphicFrameChg>
      </pc:sldChg>
      <pc:sldChg chg="add del">
        <pc:chgData name="CHOI JUNHO" userId="2ed797a4709b55ca" providerId="LiveId" clId="{B85B9DB9-DC08-49E2-AE66-60597C8BC9AF}" dt="2019-10-25T01:31:23.308" v="190"/>
        <pc:sldMkLst>
          <pc:docMk/>
          <pc:sldMk cId="1866466767" sldId="270"/>
        </pc:sldMkLst>
      </pc:sldChg>
      <pc:sldChg chg="addSp delSp modSp add">
        <pc:chgData name="CHOI JUNHO" userId="2ed797a4709b55ca" providerId="LiveId" clId="{B85B9DB9-DC08-49E2-AE66-60597C8BC9AF}" dt="2019-10-25T03:07:02.207" v="594"/>
        <pc:sldMkLst>
          <pc:docMk/>
          <pc:sldMk cId="2010584314" sldId="270"/>
        </pc:sldMkLst>
        <pc:spChg chg="del">
          <ac:chgData name="CHOI JUNHO" userId="2ed797a4709b55ca" providerId="LiveId" clId="{B85B9DB9-DC08-49E2-AE66-60597C8BC9AF}" dt="2019-10-25T02:57:20.568" v="376" actId="478"/>
          <ac:spMkLst>
            <pc:docMk/>
            <pc:sldMk cId="2010584314" sldId="270"/>
            <ac:spMk id="2" creationId="{7D0C4656-E49B-44EA-AF20-8ABC1B2C8AD4}"/>
          </ac:spMkLst>
        </pc:spChg>
        <pc:spChg chg="del">
          <ac:chgData name="CHOI JUNHO" userId="2ed797a4709b55ca" providerId="LiveId" clId="{B85B9DB9-DC08-49E2-AE66-60597C8BC9AF}" dt="2019-10-25T02:57:20.568" v="376" actId="478"/>
          <ac:spMkLst>
            <pc:docMk/>
            <pc:sldMk cId="2010584314" sldId="270"/>
            <ac:spMk id="3" creationId="{B659F2A8-88A9-4FCA-A911-041740866CAE}"/>
          </ac:spMkLst>
        </pc:spChg>
        <pc:spChg chg="del">
          <ac:chgData name="CHOI JUNHO" userId="2ed797a4709b55ca" providerId="LiveId" clId="{B85B9DB9-DC08-49E2-AE66-60597C8BC9AF}" dt="2019-10-25T02:57:27.175" v="378" actId="478"/>
          <ac:spMkLst>
            <pc:docMk/>
            <pc:sldMk cId="2010584314" sldId="270"/>
            <ac:spMk id="4" creationId="{CBDC7334-39F0-456A-9918-2BB72650FD7F}"/>
          </ac:spMkLst>
        </pc:spChg>
        <pc:spChg chg="add">
          <ac:chgData name="CHOI JUNHO" userId="2ed797a4709b55ca" providerId="LiveId" clId="{B85B9DB9-DC08-49E2-AE66-60597C8BC9AF}" dt="2019-10-25T01:45:32.908" v="278"/>
          <ac:spMkLst>
            <pc:docMk/>
            <pc:sldMk cId="2010584314" sldId="270"/>
            <ac:spMk id="5" creationId="{51D5DC1D-ADBD-459B-B857-35B962FEDE50}"/>
          </ac:spMkLst>
        </pc:spChg>
        <pc:spChg chg="add del">
          <ac:chgData name="CHOI JUNHO" userId="2ed797a4709b55ca" providerId="LiveId" clId="{B85B9DB9-DC08-49E2-AE66-60597C8BC9AF}" dt="2019-10-25T03:07:02.207" v="594"/>
          <ac:spMkLst>
            <pc:docMk/>
            <pc:sldMk cId="2010584314" sldId="270"/>
            <ac:spMk id="6" creationId="{F18D0D67-B30E-408D-BA45-598CD32B09C9}"/>
          </ac:spMkLst>
        </pc:spChg>
        <pc:spChg chg="add del">
          <ac:chgData name="CHOI JUNHO" userId="2ed797a4709b55ca" providerId="LiveId" clId="{B85B9DB9-DC08-49E2-AE66-60597C8BC9AF}" dt="2019-10-25T03:07:02.207" v="594"/>
          <ac:spMkLst>
            <pc:docMk/>
            <pc:sldMk cId="2010584314" sldId="270"/>
            <ac:spMk id="7" creationId="{117B048D-E10E-4930-B6E1-772368D06A2E}"/>
          </ac:spMkLst>
        </pc:spChg>
        <pc:spChg chg="add del">
          <ac:chgData name="CHOI JUNHO" userId="2ed797a4709b55ca" providerId="LiveId" clId="{B85B9DB9-DC08-49E2-AE66-60597C8BC9AF}" dt="2019-10-25T03:07:02.207" v="594"/>
          <ac:spMkLst>
            <pc:docMk/>
            <pc:sldMk cId="2010584314" sldId="270"/>
            <ac:spMk id="8" creationId="{2F7698A7-CD42-4A15-AC09-2A9F8CB03A4E}"/>
          </ac:spMkLst>
        </pc:spChg>
        <pc:spChg chg="add mod">
          <ac:chgData name="CHOI JUNHO" userId="2ed797a4709b55ca" providerId="LiveId" clId="{B85B9DB9-DC08-49E2-AE66-60597C8BC9AF}" dt="2019-10-25T03:07:02.207" v="594"/>
          <ac:spMkLst>
            <pc:docMk/>
            <pc:sldMk cId="2010584314" sldId="270"/>
            <ac:spMk id="11" creationId="{3C4F82C0-F0B4-4E77-B71E-946CB900EE93}"/>
          </ac:spMkLst>
        </pc:spChg>
        <pc:spChg chg="add mod">
          <ac:chgData name="CHOI JUNHO" userId="2ed797a4709b55ca" providerId="LiveId" clId="{B85B9DB9-DC08-49E2-AE66-60597C8BC9AF}" dt="2019-10-25T03:07:02.207" v="594"/>
          <ac:spMkLst>
            <pc:docMk/>
            <pc:sldMk cId="2010584314" sldId="270"/>
            <ac:spMk id="12" creationId="{C750E563-F302-4F75-B9E6-7F101F724CE2}"/>
          </ac:spMkLst>
        </pc:spChg>
        <pc:spChg chg="add mod">
          <ac:chgData name="CHOI JUNHO" userId="2ed797a4709b55ca" providerId="LiveId" clId="{B85B9DB9-DC08-49E2-AE66-60597C8BC9AF}" dt="2019-10-25T03:07:02.207" v="594"/>
          <ac:spMkLst>
            <pc:docMk/>
            <pc:sldMk cId="2010584314" sldId="270"/>
            <ac:spMk id="13" creationId="{222B9C09-D39C-4FD7-A9B3-BFEC8A9D73D0}"/>
          </ac:spMkLst>
        </pc:spChg>
        <pc:graphicFrameChg chg="add del">
          <ac:chgData name="CHOI JUNHO" userId="2ed797a4709b55ca" providerId="LiveId" clId="{B85B9DB9-DC08-49E2-AE66-60597C8BC9AF}" dt="2019-10-25T03:06:57.879" v="592" actId="478"/>
          <ac:graphicFrameMkLst>
            <pc:docMk/>
            <pc:sldMk cId="2010584314" sldId="270"/>
            <ac:graphicFrameMk id="9" creationId="{83855A88-BA53-4FFC-95CF-FDE79EAEF7C8}"/>
          </ac:graphicFrameMkLst>
        </pc:graphicFrameChg>
        <pc:graphicFrameChg chg="add">
          <ac:chgData name="CHOI JUNHO" userId="2ed797a4709b55ca" providerId="LiveId" clId="{B85B9DB9-DC08-49E2-AE66-60597C8BC9AF}" dt="2019-10-25T03:06:58.210" v="593"/>
          <ac:graphicFrameMkLst>
            <pc:docMk/>
            <pc:sldMk cId="2010584314" sldId="270"/>
            <ac:graphicFrameMk id="10" creationId="{10B57DFF-9D4B-4303-9748-47D281BAB84A}"/>
          </ac:graphicFrameMkLst>
        </pc:graphicFrameChg>
      </pc:sldChg>
      <pc:sldMasterChg chg="modSldLayout">
        <pc:chgData name="CHOI JUNHO" userId="2ed797a4709b55ca" providerId="LiveId" clId="{B85B9DB9-DC08-49E2-AE66-60597C8BC9AF}" dt="2019-10-25T03:05:13.875" v="585" actId="20577"/>
        <pc:sldMasterMkLst>
          <pc:docMk/>
          <pc:sldMasterMk cId="2252684482" sldId="2147483648"/>
        </pc:sldMasterMkLst>
        <pc:sldLayoutChg chg="addSp delSp modSp">
          <pc:chgData name="CHOI JUNHO" userId="2ed797a4709b55ca" providerId="LiveId" clId="{B85B9DB9-DC08-49E2-AE66-60597C8BC9AF}" dt="2019-10-25T01:50:08.293" v="337" actId="1076"/>
          <pc:sldLayoutMkLst>
            <pc:docMk/>
            <pc:sldMasterMk cId="2252684482" sldId="2147483648"/>
            <pc:sldLayoutMk cId="17018372" sldId="2147483649"/>
          </pc:sldLayoutMkLst>
          <pc:spChg chg="mod">
            <ac:chgData name="CHOI JUNHO" userId="2ed797a4709b55ca" providerId="LiveId" clId="{B85B9DB9-DC08-49E2-AE66-60597C8BC9AF}" dt="2019-10-25T01:00:43.709" v="1" actId="1076"/>
            <ac:spMkLst>
              <pc:docMk/>
              <pc:sldMasterMk cId="2252684482" sldId="2147483648"/>
              <pc:sldLayoutMk cId="17018372" sldId="2147483649"/>
              <ac:spMk id="7" creationId="{00000000-0000-0000-0000-000000000000}"/>
            </ac:spMkLst>
          </pc:spChg>
          <pc:spChg chg="add mod">
            <ac:chgData name="CHOI JUNHO" userId="2ed797a4709b55ca" providerId="LiveId" clId="{B85B9DB9-DC08-49E2-AE66-60597C8BC9AF}" dt="2019-10-25T01:06:49.894" v="57" actId="1076"/>
            <ac:spMkLst>
              <pc:docMk/>
              <pc:sldMasterMk cId="2252684482" sldId="2147483648"/>
              <pc:sldLayoutMk cId="17018372" sldId="2147483649"/>
              <ac:spMk id="8" creationId="{FD2F9934-9D0C-4E19-AE89-48CB9973F4AD}"/>
            </ac:spMkLst>
          </pc:spChg>
          <pc:spChg chg="add mod">
            <ac:chgData name="CHOI JUNHO" userId="2ed797a4709b55ca" providerId="LiveId" clId="{B85B9DB9-DC08-49E2-AE66-60597C8BC9AF}" dt="2019-10-25T01:06:54.490" v="58" actId="1076"/>
            <ac:spMkLst>
              <pc:docMk/>
              <pc:sldMasterMk cId="2252684482" sldId="2147483648"/>
              <pc:sldLayoutMk cId="17018372" sldId="2147483649"/>
              <ac:spMk id="9" creationId="{04047FE0-99CA-4A25-A7D8-E3A981F3FFF0}"/>
            </ac:spMkLst>
          </pc:spChg>
          <pc:spChg chg="add mod">
            <ac:chgData name="CHOI JUNHO" userId="2ed797a4709b55ca" providerId="LiveId" clId="{B85B9DB9-DC08-49E2-AE66-60597C8BC9AF}" dt="2019-10-25T01:05:12.433" v="42" actId="571"/>
            <ac:spMkLst>
              <pc:docMk/>
              <pc:sldMasterMk cId="2252684482" sldId="2147483648"/>
              <pc:sldLayoutMk cId="17018372" sldId="2147483649"/>
              <ac:spMk id="11" creationId="{B0466DD5-62C1-4182-89A2-E023954D0F31}"/>
            </ac:spMkLst>
          </pc:spChg>
          <pc:spChg chg="add mod">
            <ac:chgData name="CHOI JUNHO" userId="2ed797a4709b55ca" providerId="LiveId" clId="{B85B9DB9-DC08-49E2-AE66-60597C8BC9AF}" dt="2019-10-25T01:09:59.655" v="96" actId="1076"/>
            <ac:spMkLst>
              <pc:docMk/>
              <pc:sldMasterMk cId="2252684482" sldId="2147483648"/>
              <pc:sldLayoutMk cId="17018372" sldId="2147483649"/>
              <ac:spMk id="13" creationId="{26B85E55-A23B-4282-B1C2-26BA012C5C07}"/>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19" creationId="{00000000-0000-0000-0000-000000000000}"/>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20" creationId="{00000000-0000-0000-0000-000000000000}"/>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21" creationId="{00000000-0000-0000-0000-000000000000}"/>
            </ac:spMkLst>
          </pc:spChg>
          <pc:graphicFrameChg chg="mod">
            <ac:chgData name="CHOI JUNHO" userId="2ed797a4709b55ca" providerId="LiveId" clId="{B85B9DB9-DC08-49E2-AE66-60597C8BC9AF}" dt="2019-10-25T01:22:43.813" v="128"/>
            <ac:graphicFrameMkLst>
              <pc:docMk/>
              <pc:sldMasterMk cId="2252684482" sldId="2147483648"/>
              <pc:sldLayoutMk cId="17018372" sldId="2147483649"/>
              <ac:graphicFrameMk id="2" creationId="{00000000-0000-0000-0000-000000000000}"/>
            </ac:graphicFrameMkLst>
          </pc:graphicFrameChg>
          <pc:graphicFrameChg chg="mod modGraphic">
            <ac:chgData name="CHOI JUNHO" userId="2ed797a4709b55ca" providerId="LiveId" clId="{B85B9DB9-DC08-49E2-AE66-60597C8BC9AF}" dt="2019-10-25T01:50:08.293" v="337" actId="1076"/>
            <ac:graphicFrameMkLst>
              <pc:docMk/>
              <pc:sldMasterMk cId="2252684482" sldId="2147483648"/>
              <pc:sldLayoutMk cId="17018372" sldId="2147483649"/>
              <ac:graphicFrameMk id="10" creationId="{00000000-0000-0000-0000-000000000000}"/>
            </ac:graphicFrameMkLst>
          </pc:graphicFrameChg>
          <pc:cxnChg chg="add del mod">
            <ac:chgData name="CHOI JUNHO" userId="2ed797a4709b55ca" providerId="LiveId" clId="{B85B9DB9-DC08-49E2-AE66-60597C8BC9AF}" dt="2019-10-25T01:07:41.860" v="68" actId="478"/>
            <ac:cxnSpMkLst>
              <pc:docMk/>
              <pc:sldMasterMk cId="2252684482" sldId="2147483648"/>
              <pc:sldLayoutMk cId="17018372" sldId="2147483649"/>
              <ac:cxnSpMk id="4" creationId="{21A55588-8C90-42F5-B98F-76F2A7D9B633}"/>
            </ac:cxnSpMkLst>
          </pc:cxnChg>
        </pc:sldLayoutChg>
        <pc:sldLayoutChg chg="delSp modSp">
          <pc:chgData name="CHOI JUNHO" userId="2ed797a4709b55ca" providerId="LiveId" clId="{B85B9DB9-DC08-49E2-AE66-60597C8BC9AF}" dt="2019-10-25T03:05:13.875" v="585" actId="20577"/>
          <pc:sldLayoutMkLst>
            <pc:docMk/>
            <pc:sldMasterMk cId="2252684482" sldId="2147483648"/>
            <pc:sldLayoutMk cId="2377320761" sldId="2147483650"/>
          </pc:sldLayoutMkLst>
          <pc:spChg chg="mod">
            <ac:chgData name="CHOI JUNHO" userId="2ed797a4709b55ca" providerId="LiveId" clId="{B85B9DB9-DC08-49E2-AE66-60597C8BC9AF}" dt="2019-10-25T03:04:46.090" v="561" actId="1035"/>
            <ac:spMkLst>
              <pc:docMk/>
              <pc:sldMasterMk cId="2252684482" sldId="2147483648"/>
              <pc:sldLayoutMk cId="2377320761" sldId="2147483650"/>
              <ac:spMk id="22" creationId="{00000000-0000-0000-0000-000000000000}"/>
            </ac:spMkLst>
          </pc:spChg>
          <pc:spChg chg="mod">
            <ac:chgData name="CHOI JUNHO" userId="2ed797a4709b55ca" providerId="LiveId" clId="{B85B9DB9-DC08-49E2-AE66-60597C8BC9AF}" dt="2019-10-25T03:04:52.185" v="562" actId="14100"/>
            <ac:spMkLst>
              <pc:docMk/>
              <pc:sldMasterMk cId="2252684482" sldId="2147483648"/>
              <pc:sldLayoutMk cId="2377320761" sldId="2147483650"/>
              <ac:spMk id="23" creationId="{00000000-0000-0000-0000-000000000000}"/>
            </ac:spMkLst>
          </pc:spChg>
          <pc:spChg chg="del">
            <ac:chgData name="CHOI JUNHO" userId="2ed797a4709b55ca" providerId="LiveId" clId="{B85B9DB9-DC08-49E2-AE66-60597C8BC9AF}" dt="2019-10-25T01:29:27.885" v="182" actId="478"/>
            <ac:spMkLst>
              <pc:docMk/>
              <pc:sldMasterMk cId="2252684482" sldId="2147483648"/>
              <pc:sldLayoutMk cId="2377320761" sldId="2147483650"/>
              <ac:spMk id="24" creationId="{00000000-0000-0000-0000-000000000000}"/>
            </ac:spMkLst>
          </pc:spChg>
          <pc:spChg chg="mod">
            <ac:chgData name="CHOI JUNHO" userId="2ed797a4709b55ca" providerId="LiveId" clId="{B85B9DB9-DC08-49E2-AE66-60597C8BC9AF}" dt="2019-10-25T03:04:58.853" v="563" actId="14100"/>
            <ac:spMkLst>
              <pc:docMk/>
              <pc:sldMasterMk cId="2252684482" sldId="2147483648"/>
              <pc:sldLayoutMk cId="2377320761" sldId="2147483650"/>
              <ac:spMk id="30" creationId="{00000000-0000-0000-0000-000000000000}"/>
            </ac:spMkLst>
          </pc:spChg>
          <pc:graphicFrameChg chg="mod modGraphic">
            <ac:chgData name="CHOI JUNHO" userId="2ed797a4709b55ca" providerId="LiveId" clId="{B85B9DB9-DC08-49E2-AE66-60597C8BC9AF}" dt="2019-10-25T03:05:13.875" v="585" actId="20577"/>
            <ac:graphicFrameMkLst>
              <pc:docMk/>
              <pc:sldMasterMk cId="2252684482" sldId="2147483648"/>
              <pc:sldLayoutMk cId="2377320761" sldId="2147483650"/>
              <ac:graphicFrameMk id="2" creationId="{00000000-0000-0000-0000-000000000000}"/>
            </ac:graphicFrameMkLst>
          </pc:graphicFrameChg>
        </pc:sldLayoutChg>
        <pc:sldLayoutChg chg="addSp delSp modSp">
          <pc:chgData name="CHOI JUNHO" userId="2ed797a4709b55ca" providerId="LiveId" clId="{B85B9DB9-DC08-49E2-AE66-60597C8BC9AF}" dt="2019-10-25T03:04:12.493" v="554" actId="1076"/>
          <pc:sldLayoutMkLst>
            <pc:docMk/>
            <pc:sldMasterMk cId="2252684482" sldId="2147483648"/>
            <pc:sldLayoutMk cId="2156045409" sldId="2147483651"/>
          </pc:sldLayoutMkLst>
          <pc:spChg chg="add mod">
            <ac:chgData name="CHOI JUNHO" userId="2ed797a4709b55ca" providerId="LiveId" clId="{B85B9DB9-DC08-49E2-AE66-60597C8BC9AF}" dt="2019-10-25T03:04:12.493" v="554" actId="1076"/>
            <ac:spMkLst>
              <pc:docMk/>
              <pc:sldMasterMk cId="2252684482" sldId="2147483648"/>
              <pc:sldLayoutMk cId="2156045409" sldId="2147483651"/>
              <ac:spMk id="5" creationId="{45E6D0DC-F064-4EBA-906A-BF1306784A62}"/>
            </ac:spMkLst>
          </pc:spChg>
          <pc:spChg chg="del">
            <ac:chgData name="CHOI JUNHO" userId="2ed797a4709b55ca" providerId="LiveId" clId="{B85B9DB9-DC08-49E2-AE66-60597C8BC9AF}" dt="2019-10-25T01:10:22.035" v="98" actId="478"/>
            <ac:spMkLst>
              <pc:docMk/>
              <pc:sldMasterMk cId="2252684482" sldId="2147483648"/>
              <pc:sldLayoutMk cId="2156045409" sldId="2147483651"/>
              <ac:spMk id="18" creationId="{00000000-0000-0000-0000-000000000000}"/>
            </ac:spMkLst>
          </pc:spChg>
          <pc:graphicFrameChg chg="add mod">
            <ac:chgData name="CHOI JUNHO" userId="2ed797a4709b55ca" providerId="LiveId" clId="{B85B9DB9-DC08-49E2-AE66-60597C8BC9AF}" dt="2019-10-25T01:38:42.511" v="268" actId="1076"/>
            <ac:graphicFrameMkLst>
              <pc:docMk/>
              <pc:sldMasterMk cId="2252684482" sldId="2147483648"/>
              <pc:sldLayoutMk cId="2156045409" sldId="2147483651"/>
              <ac:graphicFrameMk id="4" creationId="{B42A6570-5196-43DE-85B2-428460B9C59C}"/>
            </ac:graphicFrameMkLst>
          </pc:graphicFrameChg>
          <pc:graphicFrameChg chg="del">
            <ac:chgData name="CHOI JUNHO" userId="2ed797a4709b55ca" providerId="LiveId" clId="{B85B9DB9-DC08-49E2-AE66-60597C8BC9AF}" dt="2019-10-25T01:10:19.390" v="97" actId="478"/>
            <ac:graphicFrameMkLst>
              <pc:docMk/>
              <pc:sldMasterMk cId="2252684482" sldId="2147483648"/>
              <pc:sldLayoutMk cId="2156045409" sldId="2147483651"/>
              <ac:graphicFrameMk id="17" creationId="{00000000-0000-0000-0000-000000000000}"/>
            </ac:graphicFrameMkLst>
          </pc:graphicFrameChg>
        </pc:sldLayoutChg>
        <pc:sldLayoutChg chg="modSp">
          <pc:chgData name="CHOI JUNHO" userId="2ed797a4709b55ca" providerId="LiveId" clId="{B85B9DB9-DC08-49E2-AE66-60597C8BC9AF}" dt="2019-10-25T01:10:42.790" v="124" actId="207"/>
          <pc:sldLayoutMkLst>
            <pc:docMk/>
            <pc:sldMasterMk cId="2252684482" sldId="2147483648"/>
            <pc:sldLayoutMk cId="1950302476" sldId="2147483665"/>
          </pc:sldLayoutMkLst>
          <pc:spChg chg="mod">
            <ac:chgData name="CHOI JUNHO" userId="2ed797a4709b55ca" providerId="LiveId" clId="{B85B9DB9-DC08-49E2-AE66-60597C8BC9AF}" dt="2019-10-25T01:10:35.668" v="123" actId="207"/>
            <ac:spMkLst>
              <pc:docMk/>
              <pc:sldMasterMk cId="2252684482" sldId="2147483648"/>
              <pc:sldLayoutMk cId="1950302476" sldId="2147483665"/>
              <ac:spMk id="4" creationId="{00000000-0000-0000-0000-000000000000}"/>
            </ac:spMkLst>
          </pc:spChg>
          <pc:spChg chg="mod">
            <ac:chgData name="CHOI JUNHO" userId="2ed797a4709b55ca" providerId="LiveId" clId="{B85B9DB9-DC08-49E2-AE66-60597C8BC9AF}" dt="2019-10-25T01:10:42.790" v="124" actId="207"/>
            <ac:spMkLst>
              <pc:docMk/>
              <pc:sldMasterMk cId="2252684482" sldId="2147483648"/>
              <pc:sldLayoutMk cId="1950302476" sldId="2147483665"/>
              <ac:spMk id="12" creationId="{00000000-0000-0000-0000-000000000000}"/>
            </ac:spMkLst>
          </pc:spChg>
        </pc:sldLayoutChg>
      </pc:sldMasterChg>
    </pc:docChg>
  </pc:docChgLst>
  <pc:docChgLst>
    <pc:chgData name="CHOI JUNHO" userId="2ed797a4709b55ca" providerId="LiveId" clId="{7F92A87C-AAB4-4837-A6B3-D4D781BEB7A7}"/>
    <pc:docChg chg="custSel addSld modSld modMainMaster">
      <pc:chgData name="CHOI JUNHO" userId="2ed797a4709b55ca" providerId="LiveId" clId="{7F92A87C-AAB4-4837-A6B3-D4D781BEB7A7}" dt="2019-12-28T08:56:57.866" v="334"/>
      <pc:docMkLst>
        <pc:docMk/>
      </pc:docMkLst>
      <pc:sldChg chg="addSp delSp modSp add">
        <pc:chgData name="CHOI JUNHO" userId="2ed797a4709b55ca" providerId="LiveId" clId="{7F92A87C-AAB4-4837-A6B3-D4D781BEB7A7}" dt="2019-12-28T07:30:51.844" v="279" actId="1076"/>
        <pc:sldMkLst>
          <pc:docMk/>
          <pc:sldMk cId="947082625" sldId="277"/>
        </pc:sldMkLst>
        <pc:spChg chg="mod">
          <ac:chgData name="CHOI JUNHO" userId="2ed797a4709b55ca" providerId="LiveId" clId="{7F92A87C-AAB4-4837-A6B3-D4D781BEB7A7}" dt="2019-12-28T07:23:01.530" v="22" actId="20577"/>
          <ac:spMkLst>
            <pc:docMk/>
            <pc:sldMk cId="947082625" sldId="277"/>
            <ac:spMk id="2" creationId="{7959323A-BA29-4853-97C4-82E74244E3A8}"/>
          </ac:spMkLst>
        </pc:spChg>
        <pc:spChg chg="add mod">
          <ac:chgData name="CHOI JUNHO" userId="2ed797a4709b55ca" providerId="LiveId" clId="{7F92A87C-AAB4-4837-A6B3-D4D781BEB7A7}" dt="2019-12-28T07:27:19.487" v="166" actId="20577"/>
          <ac:spMkLst>
            <pc:docMk/>
            <pc:sldMk cId="947082625" sldId="277"/>
            <ac:spMk id="3" creationId="{7ABCC58B-C902-4B98-9934-5568B03423A9}"/>
          </ac:spMkLst>
        </pc:spChg>
        <pc:spChg chg="add mod">
          <ac:chgData name="CHOI JUNHO" userId="2ed797a4709b55ca" providerId="LiveId" clId="{7F92A87C-AAB4-4837-A6B3-D4D781BEB7A7}" dt="2019-12-28T07:23:41.948" v="25" actId="207"/>
          <ac:spMkLst>
            <pc:docMk/>
            <pc:sldMk cId="947082625" sldId="277"/>
            <ac:spMk id="4" creationId="{09835F90-31FF-4CE6-93EA-384398F864F1}"/>
          </ac:spMkLst>
        </pc:spChg>
        <pc:spChg chg="add mod">
          <ac:chgData name="CHOI JUNHO" userId="2ed797a4709b55ca" providerId="LiveId" clId="{7F92A87C-AAB4-4837-A6B3-D4D781BEB7A7}" dt="2019-12-28T07:23:48.569" v="36" actId="20577"/>
          <ac:spMkLst>
            <pc:docMk/>
            <pc:sldMk cId="947082625" sldId="277"/>
            <ac:spMk id="5" creationId="{0E15F842-68E6-43D1-8D78-CCFA96B7A5EF}"/>
          </ac:spMkLst>
        </pc:spChg>
        <pc:spChg chg="add mod">
          <ac:chgData name="CHOI JUNHO" userId="2ed797a4709b55ca" providerId="LiveId" clId="{7F92A87C-AAB4-4837-A6B3-D4D781BEB7A7}" dt="2019-12-28T07:24:01.453" v="51" actId="20577"/>
          <ac:spMkLst>
            <pc:docMk/>
            <pc:sldMk cId="947082625" sldId="277"/>
            <ac:spMk id="6" creationId="{C240C327-982E-4DF0-92EF-6CBCA002AE79}"/>
          </ac:spMkLst>
        </pc:spChg>
        <pc:spChg chg="add mod">
          <ac:chgData name="CHOI JUNHO" userId="2ed797a4709b55ca" providerId="LiveId" clId="{7F92A87C-AAB4-4837-A6B3-D4D781BEB7A7}" dt="2019-12-28T07:24:09.565" v="62" actId="20577"/>
          <ac:spMkLst>
            <pc:docMk/>
            <pc:sldMk cId="947082625" sldId="277"/>
            <ac:spMk id="7" creationId="{1CC14481-805C-41C6-8ACD-B0F5E46B49E1}"/>
          </ac:spMkLst>
        </pc:spChg>
        <pc:spChg chg="add mod">
          <ac:chgData name="CHOI JUNHO" userId="2ed797a4709b55ca" providerId="LiveId" clId="{7F92A87C-AAB4-4837-A6B3-D4D781BEB7A7}" dt="2019-12-28T07:26:01.465" v="80" actId="20577"/>
          <ac:spMkLst>
            <pc:docMk/>
            <pc:sldMk cId="947082625" sldId="277"/>
            <ac:spMk id="8" creationId="{2690B69F-F877-4C2E-B2F8-D0F82777EE3A}"/>
          </ac:spMkLst>
        </pc:spChg>
        <pc:spChg chg="add mod">
          <ac:chgData name="CHOI JUNHO" userId="2ed797a4709b55ca" providerId="LiveId" clId="{7F92A87C-AAB4-4837-A6B3-D4D781BEB7A7}" dt="2019-12-28T07:26:06.311" v="89" actId="20577"/>
          <ac:spMkLst>
            <pc:docMk/>
            <pc:sldMk cId="947082625" sldId="277"/>
            <ac:spMk id="9" creationId="{D419C03A-C743-48B8-88E4-062566973580}"/>
          </ac:spMkLst>
        </pc:spChg>
        <pc:spChg chg="add mod">
          <ac:chgData name="CHOI JUNHO" userId="2ed797a4709b55ca" providerId="LiveId" clId="{7F92A87C-AAB4-4837-A6B3-D4D781BEB7A7}" dt="2019-12-28T07:23:57.657" v="47" actId="20577"/>
          <ac:spMkLst>
            <pc:docMk/>
            <pc:sldMk cId="947082625" sldId="277"/>
            <ac:spMk id="17" creationId="{532ECC3C-20A5-4EE8-BECA-7DAD3707C007}"/>
          </ac:spMkLst>
        </pc:spChg>
        <pc:spChg chg="add mod">
          <ac:chgData name="CHOI JUNHO" userId="2ed797a4709b55ca" providerId="LiveId" clId="{7F92A87C-AAB4-4837-A6B3-D4D781BEB7A7}" dt="2019-12-28T07:30:11.199" v="266" actId="20577"/>
          <ac:spMkLst>
            <pc:docMk/>
            <pc:sldMk cId="947082625" sldId="277"/>
            <ac:spMk id="21" creationId="{C979A595-E402-41D4-9AF5-FFDF67201D69}"/>
          </ac:spMkLst>
        </pc:spChg>
        <pc:spChg chg="add del">
          <ac:chgData name="CHOI JUNHO" userId="2ed797a4709b55ca" providerId="LiveId" clId="{7F92A87C-AAB4-4837-A6B3-D4D781BEB7A7}" dt="2019-12-28T07:30:18.184" v="267" actId="478"/>
          <ac:spMkLst>
            <pc:docMk/>
            <pc:sldMk cId="947082625" sldId="277"/>
            <ac:spMk id="22" creationId="{36E04CEA-795C-45D2-AD13-441CEF28D5BD}"/>
          </ac:spMkLst>
        </pc:spChg>
        <pc:spChg chg="add del">
          <ac:chgData name="CHOI JUNHO" userId="2ed797a4709b55ca" providerId="LiveId" clId="{7F92A87C-AAB4-4837-A6B3-D4D781BEB7A7}" dt="2019-12-28T07:30:42.654" v="277" actId="478"/>
          <ac:spMkLst>
            <pc:docMk/>
            <pc:sldMk cId="947082625" sldId="277"/>
            <ac:spMk id="23" creationId="{0848C145-E74E-442F-960E-34AB06D3A05F}"/>
          </ac:spMkLst>
        </pc:spChg>
        <pc:spChg chg="add mod">
          <ac:chgData name="CHOI JUNHO" userId="2ed797a4709b55ca" providerId="LiveId" clId="{7F92A87C-AAB4-4837-A6B3-D4D781BEB7A7}" dt="2019-12-28T07:25:54.917" v="67" actId="255"/>
          <ac:spMkLst>
            <pc:docMk/>
            <pc:sldMk cId="947082625" sldId="277"/>
            <ac:spMk id="24" creationId="{BFF3DC12-16D0-4852-A918-14BB455A5AA9}"/>
          </ac:spMkLst>
        </pc:spChg>
        <pc:spChg chg="add mod">
          <ac:chgData name="CHOI JUNHO" userId="2ed797a4709b55ca" providerId="LiveId" clId="{7F92A87C-AAB4-4837-A6B3-D4D781BEB7A7}" dt="2019-12-28T07:25:44.196" v="65" actId="255"/>
          <ac:spMkLst>
            <pc:docMk/>
            <pc:sldMk cId="947082625" sldId="277"/>
            <ac:spMk id="26" creationId="{BD3BFB7D-AB9B-4BFD-84DB-576DDAF7F07B}"/>
          </ac:spMkLst>
        </pc:spChg>
        <pc:spChg chg="add">
          <ac:chgData name="CHOI JUNHO" userId="2ed797a4709b55ca" providerId="LiveId" clId="{7F92A87C-AAB4-4837-A6B3-D4D781BEB7A7}" dt="2019-12-28T07:23:22.127" v="23"/>
          <ac:spMkLst>
            <pc:docMk/>
            <pc:sldMk cId="947082625" sldId="277"/>
            <ac:spMk id="28" creationId="{8EDE36BC-446C-4495-AFBF-EF2B2AE0A8CF}"/>
          </ac:spMkLst>
        </pc:spChg>
        <pc:spChg chg="add">
          <ac:chgData name="CHOI JUNHO" userId="2ed797a4709b55ca" providerId="LiveId" clId="{7F92A87C-AAB4-4837-A6B3-D4D781BEB7A7}" dt="2019-12-28T07:23:22.127" v="23"/>
          <ac:spMkLst>
            <pc:docMk/>
            <pc:sldMk cId="947082625" sldId="277"/>
            <ac:spMk id="30" creationId="{5683E7D5-B666-42FE-9394-6C8BC344AB76}"/>
          </ac:spMkLst>
        </pc:spChg>
        <pc:spChg chg="add">
          <ac:chgData name="CHOI JUNHO" userId="2ed797a4709b55ca" providerId="LiveId" clId="{7F92A87C-AAB4-4837-A6B3-D4D781BEB7A7}" dt="2019-12-28T07:23:22.127" v="23"/>
          <ac:spMkLst>
            <pc:docMk/>
            <pc:sldMk cId="947082625" sldId="277"/>
            <ac:spMk id="32" creationId="{43C9ED10-45FE-4752-B5BE-FE49D67C539F}"/>
          </ac:spMkLst>
        </pc:spChg>
        <pc:spChg chg="mod">
          <ac:chgData name="CHOI JUNHO" userId="2ed797a4709b55ca" providerId="LiveId" clId="{7F92A87C-AAB4-4837-A6B3-D4D781BEB7A7}" dt="2019-12-28T07:26:13.758" v="90" actId="20577"/>
          <ac:spMkLst>
            <pc:docMk/>
            <pc:sldMk cId="947082625" sldId="277"/>
            <ac:spMk id="37" creationId="{01B69E5D-8521-4959-946C-429B1E324AD0}"/>
          </ac:spMkLst>
        </pc:spChg>
        <pc:spChg chg="add">
          <ac:chgData name="CHOI JUNHO" userId="2ed797a4709b55ca" providerId="LiveId" clId="{7F92A87C-AAB4-4837-A6B3-D4D781BEB7A7}" dt="2019-12-28T07:23:22.127" v="23"/>
          <ac:spMkLst>
            <pc:docMk/>
            <pc:sldMk cId="947082625" sldId="277"/>
            <ac:spMk id="38" creationId="{CDBB834D-792F-4592-AEE0-7EC2F4179A1F}"/>
          </ac:spMkLst>
        </pc:spChg>
        <pc:spChg chg="add">
          <ac:chgData name="CHOI JUNHO" userId="2ed797a4709b55ca" providerId="LiveId" clId="{7F92A87C-AAB4-4837-A6B3-D4D781BEB7A7}" dt="2019-12-28T07:23:22.127" v="23"/>
          <ac:spMkLst>
            <pc:docMk/>
            <pc:sldMk cId="947082625" sldId="277"/>
            <ac:spMk id="39" creationId="{81780DCC-CFC5-4945-8991-19F7ACDD9636}"/>
          </ac:spMkLst>
        </pc:spChg>
        <pc:spChg chg="add mod">
          <ac:chgData name="CHOI JUNHO" userId="2ed797a4709b55ca" providerId="LiveId" clId="{7F92A87C-AAB4-4837-A6B3-D4D781BEB7A7}" dt="2019-12-28T07:26:31.125" v="94" actId="255"/>
          <ac:spMkLst>
            <pc:docMk/>
            <pc:sldMk cId="947082625" sldId="277"/>
            <ac:spMk id="40" creationId="{C8DFA961-9C3C-4C30-864F-C8B2495CDE41}"/>
          </ac:spMkLst>
        </pc:spChg>
        <pc:spChg chg="add mod">
          <ac:chgData name="CHOI JUNHO" userId="2ed797a4709b55ca" providerId="LiveId" clId="{7F92A87C-AAB4-4837-A6B3-D4D781BEB7A7}" dt="2019-12-28T07:26:24.323" v="92" actId="255"/>
          <ac:spMkLst>
            <pc:docMk/>
            <pc:sldMk cId="947082625" sldId="277"/>
            <ac:spMk id="44" creationId="{BE7AD93A-2836-4E1C-AE24-F846820318D6}"/>
          </ac:spMkLst>
        </pc:spChg>
        <pc:spChg chg="add del">
          <ac:chgData name="CHOI JUNHO" userId="2ed797a4709b55ca" providerId="LiveId" clId="{7F92A87C-AAB4-4837-A6B3-D4D781BEB7A7}" dt="2019-12-28T07:27:40.527" v="170" actId="478"/>
          <ac:spMkLst>
            <pc:docMk/>
            <pc:sldMk cId="947082625" sldId="277"/>
            <ac:spMk id="45" creationId="{3EBC789E-6C5C-4240-AD83-DFEB05F5B457}"/>
          </ac:spMkLst>
        </pc:spChg>
        <pc:spChg chg="add mod">
          <ac:chgData name="CHOI JUNHO" userId="2ed797a4709b55ca" providerId="LiveId" clId="{7F92A87C-AAB4-4837-A6B3-D4D781BEB7A7}" dt="2019-12-28T07:26:36.546" v="95"/>
          <ac:spMkLst>
            <pc:docMk/>
            <pc:sldMk cId="947082625" sldId="277"/>
            <ac:spMk id="46" creationId="{5EAE26FF-F860-4A3F-9D74-184928F86D0B}"/>
          </ac:spMkLst>
        </pc:spChg>
        <pc:spChg chg="add">
          <ac:chgData name="CHOI JUNHO" userId="2ed797a4709b55ca" providerId="LiveId" clId="{7F92A87C-AAB4-4837-A6B3-D4D781BEB7A7}" dt="2019-12-28T07:23:22.127" v="23"/>
          <ac:spMkLst>
            <pc:docMk/>
            <pc:sldMk cId="947082625" sldId="277"/>
            <ac:spMk id="49" creationId="{1988FC1E-2678-4D1D-B8F1-954C53280967}"/>
          </ac:spMkLst>
        </pc:spChg>
        <pc:spChg chg="add">
          <ac:chgData name="CHOI JUNHO" userId="2ed797a4709b55ca" providerId="LiveId" clId="{7F92A87C-AAB4-4837-A6B3-D4D781BEB7A7}" dt="2019-12-28T07:23:22.127" v="23"/>
          <ac:spMkLst>
            <pc:docMk/>
            <pc:sldMk cId="947082625" sldId="277"/>
            <ac:spMk id="50" creationId="{81A23C83-5988-462D-892A-64C4AF094FE7}"/>
          </ac:spMkLst>
        </pc:spChg>
        <pc:spChg chg="add mod">
          <ac:chgData name="CHOI JUNHO" userId="2ed797a4709b55ca" providerId="LiveId" clId="{7F92A87C-AAB4-4837-A6B3-D4D781BEB7A7}" dt="2019-12-28T07:27:08.376" v="148" actId="20577"/>
          <ac:spMkLst>
            <pc:docMk/>
            <pc:sldMk cId="947082625" sldId="277"/>
            <ac:spMk id="52" creationId="{04E3BD09-EC53-430B-BF0C-BA5D024354E7}"/>
          </ac:spMkLst>
        </pc:spChg>
        <pc:spChg chg="add del mod">
          <ac:chgData name="CHOI JUNHO" userId="2ed797a4709b55ca" providerId="LiveId" clId="{7F92A87C-AAB4-4837-A6B3-D4D781BEB7A7}" dt="2019-12-28T07:30:31.556" v="274" actId="478"/>
          <ac:spMkLst>
            <pc:docMk/>
            <pc:sldMk cId="947082625" sldId="277"/>
            <ac:spMk id="53" creationId="{06C8F101-037A-4483-A348-2B6DF9996D78}"/>
          </ac:spMkLst>
        </pc:spChg>
        <pc:spChg chg="add mod">
          <ac:chgData name="CHOI JUNHO" userId="2ed797a4709b55ca" providerId="LiveId" clId="{7F92A87C-AAB4-4837-A6B3-D4D781BEB7A7}" dt="2019-12-28T07:27:05.760" v="143" actId="20577"/>
          <ac:spMkLst>
            <pc:docMk/>
            <pc:sldMk cId="947082625" sldId="277"/>
            <ac:spMk id="55" creationId="{943037CC-35FF-4656-9CF3-B0C66F6D0BD6}"/>
          </ac:spMkLst>
        </pc:spChg>
        <pc:spChg chg="add mod">
          <ac:chgData name="CHOI JUNHO" userId="2ed797a4709b55ca" providerId="LiveId" clId="{7F92A87C-AAB4-4837-A6B3-D4D781BEB7A7}" dt="2019-12-28T07:27:23" v="169" actId="20577"/>
          <ac:spMkLst>
            <pc:docMk/>
            <pc:sldMk cId="947082625" sldId="277"/>
            <ac:spMk id="57" creationId="{3129425B-B6EC-4222-8620-C66B5B9C08FB}"/>
          </ac:spMkLst>
        </pc:spChg>
        <pc:spChg chg="add mod">
          <ac:chgData name="CHOI JUNHO" userId="2ed797a4709b55ca" providerId="LiveId" clId="{7F92A87C-AAB4-4837-A6B3-D4D781BEB7A7}" dt="2019-12-28T07:27:14.769" v="159" actId="20577"/>
          <ac:spMkLst>
            <pc:docMk/>
            <pc:sldMk cId="947082625" sldId="277"/>
            <ac:spMk id="58" creationId="{1A17BE9D-02F0-4564-B9C4-A6A36F23F1F3}"/>
          </ac:spMkLst>
        </pc:spChg>
        <pc:spChg chg="mod">
          <ac:chgData name="CHOI JUNHO" userId="2ed797a4709b55ca" providerId="LiveId" clId="{7F92A87C-AAB4-4837-A6B3-D4D781BEB7A7}" dt="2019-12-28T07:28:06.280" v="210" actId="2"/>
          <ac:spMkLst>
            <pc:docMk/>
            <pc:sldMk cId="947082625" sldId="277"/>
            <ac:spMk id="62" creationId="{EA7F49A6-AD47-4013-A835-5A363DC025E7}"/>
          </ac:spMkLst>
        </pc:spChg>
        <pc:spChg chg="add mod">
          <ac:chgData name="CHOI JUNHO" userId="2ed797a4709b55ca" providerId="LiveId" clId="{7F92A87C-AAB4-4837-A6B3-D4D781BEB7A7}" dt="2019-12-28T07:30:28.680" v="273" actId="20577"/>
          <ac:spMkLst>
            <pc:docMk/>
            <pc:sldMk cId="947082625" sldId="277"/>
            <ac:spMk id="64" creationId="{64538490-E039-4AE2-BB9D-E3F934CFCF62}"/>
          </ac:spMkLst>
        </pc:spChg>
        <pc:spChg chg="add mod">
          <ac:chgData name="CHOI JUNHO" userId="2ed797a4709b55ca" providerId="LiveId" clId="{7F92A87C-AAB4-4837-A6B3-D4D781BEB7A7}" dt="2019-12-28T07:30:40.626" v="276" actId="1076"/>
          <ac:spMkLst>
            <pc:docMk/>
            <pc:sldMk cId="947082625" sldId="277"/>
            <ac:spMk id="65" creationId="{DB9AC99A-21C6-4469-9114-614A9A90B5F2}"/>
          </ac:spMkLst>
        </pc:spChg>
        <pc:spChg chg="add mod">
          <ac:chgData name="CHOI JUNHO" userId="2ed797a4709b55ca" providerId="LiveId" clId="{7F92A87C-AAB4-4837-A6B3-D4D781BEB7A7}" dt="2019-12-28T07:30:51.844" v="279" actId="1076"/>
          <ac:spMkLst>
            <pc:docMk/>
            <pc:sldMk cId="947082625" sldId="277"/>
            <ac:spMk id="66" creationId="{5B96B6FB-4927-4C65-A560-BB50AAC2ED4E}"/>
          </ac:spMkLst>
        </pc:spChg>
        <pc:grpChg chg="add">
          <ac:chgData name="CHOI JUNHO" userId="2ed797a4709b55ca" providerId="LiveId" clId="{7F92A87C-AAB4-4837-A6B3-D4D781BEB7A7}" dt="2019-12-28T07:23:22.127" v="23"/>
          <ac:grpSpMkLst>
            <pc:docMk/>
            <pc:sldMk cId="947082625" sldId="277"/>
            <ac:grpSpMk id="35" creationId="{0B862C06-495F-4C96-A4CD-EA7B9024429C}"/>
          </ac:grpSpMkLst>
        </pc:grpChg>
        <pc:grpChg chg="add">
          <ac:chgData name="CHOI JUNHO" userId="2ed797a4709b55ca" providerId="LiveId" clId="{7F92A87C-AAB4-4837-A6B3-D4D781BEB7A7}" dt="2019-12-28T07:23:22.127" v="23"/>
          <ac:grpSpMkLst>
            <pc:docMk/>
            <pc:sldMk cId="947082625" sldId="277"/>
            <ac:grpSpMk id="61" creationId="{FB6A67B7-0440-423D-8FC0-28C93D04129C}"/>
          </ac:grpSpMkLst>
        </pc:grpChg>
        <pc:picChg chg="add">
          <ac:chgData name="CHOI JUNHO" userId="2ed797a4709b55ca" providerId="LiveId" clId="{7F92A87C-AAB4-4837-A6B3-D4D781BEB7A7}" dt="2019-12-28T07:23:22.127" v="23"/>
          <ac:picMkLst>
            <pc:docMk/>
            <pc:sldMk cId="947082625" sldId="277"/>
            <ac:picMk id="15" creationId="{BD256A01-B77D-45A8-AE8C-48708935CB2A}"/>
          </ac:picMkLst>
        </pc:picChg>
        <pc:picChg chg="add">
          <ac:chgData name="CHOI JUNHO" userId="2ed797a4709b55ca" providerId="LiveId" clId="{7F92A87C-AAB4-4837-A6B3-D4D781BEB7A7}" dt="2019-12-28T07:23:22.127" v="23"/>
          <ac:picMkLst>
            <pc:docMk/>
            <pc:sldMk cId="947082625" sldId="277"/>
            <ac:picMk id="51" creationId="{FD685D4A-DB66-4484-8D97-6EAD73310DFB}"/>
          </ac:picMkLst>
        </pc:picChg>
        <pc:picChg chg="add">
          <ac:chgData name="CHOI JUNHO" userId="2ed797a4709b55ca" providerId="LiveId" clId="{7F92A87C-AAB4-4837-A6B3-D4D781BEB7A7}" dt="2019-12-28T07:23:22.127" v="23"/>
          <ac:picMkLst>
            <pc:docMk/>
            <pc:sldMk cId="947082625" sldId="277"/>
            <ac:picMk id="54" creationId="{537EB6EC-E0EC-487A-A2C8-A893EBC55201}"/>
          </ac:picMkLst>
        </pc:picChg>
        <pc:cxnChg chg="add">
          <ac:chgData name="CHOI JUNHO" userId="2ed797a4709b55ca" providerId="LiveId" clId="{7F92A87C-AAB4-4837-A6B3-D4D781BEB7A7}" dt="2019-12-28T07:23:22.127" v="23"/>
          <ac:cxnSpMkLst>
            <pc:docMk/>
            <pc:sldMk cId="947082625" sldId="277"/>
            <ac:cxnSpMk id="10" creationId="{E0826F1B-8FF2-4E76-AC44-2B3FF6AF2695}"/>
          </ac:cxnSpMkLst>
        </pc:cxnChg>
        <pc:cxnChg chg="add">
          <ac:chgData name="CHOI JUNHO" userId="2ed797a4709b55ca" providerId="LiveId" clId="{7F92A87C-AAB4-4837-A6B3-D4D781BEB7A7}" dt="2019-12-28T07:23:22.127" v="23"/>
          <ac:cxnSpMkLst>
            <pc:docMk/>
            <pc:sldMk cId="947082625" sldId="277"/>
            <ac:cxnSpMk id="11" creationId="{847B850D-8C85-4A53-AA88-17B1200FA366}"/>
          </ac:cxnSpMkLst>
        </pc:cxnChg>
        <pc:cxnChg chg="add">
          <ac:chgData name="CHOI JUNHO" userId="2ed797a4709b55ca" providerId="LiveId" clId="{7F92A87C-AAB4-4837-A6B3-D4D781BEB7A7}" dt="2019-12-28T07:23:22.127" v="23"/>
          <ac:cxnSpMkLst>
            <pc:docMk/>
            <pc:sldMk cId="947082625" sldId="277"/>
            <ac:cxnSpMk id="12" creationId="{1C4B242B-070E-4DA4-B82E-DC6BD08754D0}"/>
          </ac:cxnSpMkLst>
        </pc:cxnChg>
        <pc:cxnChg chg="add">
          <ac:chgData name="CHOI JUNHO" userId="2ed797a4709b55ca" providerId="LiveId" clId="{7F92A87C-AAB4-4837-A6B3-D4D781BEB7A7}" dt="2019-12-28T07:23:22.127" v="23"/>
          <ac:cxnSpMkLst>
            <pc:docMk/>
            <pc:sldMk cId="947082625" sldId="277"/>
            <ac:cxnSpMk id="13" creationId="{D937FA9A-C378-4324-88EA-1083C90F53E7}"/>
          </ac:cxnSpMkLst>
        </pc:cxnChg>
        <pc:cxnChg chg="add">
          <ac:chgData name="CHOI JUNHO" userId="2ed797a4709b55ca" providerId="LiveId" clId="{7F92A87C-AAB4-4837-A6B3-D4D781BEB7A7}" dt="2019-12-28T07:23:22.127" v="23"/>
          <ac:cxnSpMkLst>
            <pc:docMk/>
            <pc:sldMk cId="947082625" sldId="277"/>
            <ac:cxnSpMk id="14" creationId="{01C6483E-736B-4876-9EA9-8091D3C9D39A}"/>
          </ac:cxnSpMkLst>
        </pc:cxnChg>
        <pc:cxnChg chg="add">
          <ac:chgData name="CHOI JUNHO" userId="2ed797a4709b55ca" providerId="LiveId" clId="{7F92A87C-AAB4-4837-A6B3-D4D781BEB7A7}" dt="2019-12-28T07:23:22.127" v="23"/>
          <ac:cxnSpMkLst>
            <pc:docMk/>
            <pc:sldMk cId="947082625" sldId="277"/>
            <ac:cxnSpMk id="16" creationId="{2745E9B1-FB5C-4A96-9469-E7331F8F373D}"/>
          </ac:cxnSpMkLst>
        </pc:cxnChg>
        <pc:cxnChg chg="add">
          <ac:chgData name="CHOI JUNHO" userId="2ed797a4709b55ca" providerId="LiveId" clId="{7F92A87C-AAB4-4837-A6B3-D4D781BEB7A7}" dt="2019-12-28T07:23:22.127" v="23"/>
          <ac:cxnSpMkLst>
            <pc:docMk/>
            <pc:sldMk cId="947082625" sldId="277"/>
            <ac:cxnSpMk id="18" creationId="{36FAF4B6-1649-424D-AAED-747439FA65F3}"/>
          </ac:cxnSpMkLst>
        </pc:cxnChg>
        <pc:cxnChg chg="add">
          <ac:chgData name="CHOI JUNHO" userId="2ed797a4709b55ca" providerId="LiveId" clId="{7F92A87C-AAB4-4837-A6B3-D4D781BEB7A7}" dt="2019-12-28T07:23:22.127" v="23"/>
          <ac:cxnSpMkLst>
            <pc:docMk/>
            <pc:sldMk cId="947082625" sldId="277"/>
            <ac:cxnSpMk id="19" creationId="{92D3540F-C78E-47B6-A8EA-D9ECFFEF2174}"/>
          </ac:cxnSpMkLst>
        </pc:cxnChg>
        <pc:cxnChg chg="add">
          <ac:chgData name="CHOI JUNHO" userId="2ed797a4709b55ca" providerId="LiveId" clId="{7F92A87C-AAB4-4837-A6B3-D4D781BEB7A7}" dt="2019-12-28T07:23:22.127" v="23"/>
          <ac:cxnSpMkLst>
            <pc:docMk/>
            <pc:sldMk cId="947082625" sldId="277"/>
            <ac:cxnSpMk id="20" creationId="{D044B870-BE70-4474-A759-21BFE34415F8}"/>
          </ac:cxnSpMkLst>
        </pc:cxnChg>
        <pc:cxnChg chg="add">
          <ac:chgData name="CHOI JUNHO" userId="2ed797a4709b55ca" providerId="LiveId" clId="{7F92A87C-AAB4-4837-A6B3-D4D781BEB7A7}" dt="2019-12-28T07:23:22.127" v="23"/>
          <ac:cxnSpMkLst>
            <pc:docMk/>
            <pc:sldMk cId="947082625" sldId="277"/>
            <ac:cxnSpMk id="25" creationId="{73BEF36F-A4D7-47E5-85FD-A62573759E3F}"/>
          </ac:cxnSpMkLst>
        </pc:cxnChg>
        <pc:cxnChg chg="add">
          <ac:chgData name="CHOI JUNHO" userId="2ed797a4709b55ca" providerId="LiveId" clId="{7F92A87C-AAB4-4837-A6B3-D4D781BEB7A7}" dt="2019-12-28T07:23:22.127" v="23"/>
          <ac:cxnSpMkLst>
            <pc:docMk/>
            <pc:sldMk cId="947082625" sldId="277"/>
            <ac:cxnSpMk id="27" creationId="{313B46C2-553D-4E74-B04A-6AC14D99B3C5}"/>
          </ac:cxnSpMkLst>
        </pc:cxnChg>
        <pc:cxnChg chg="add">
          <ac:chgData name="CHOI JUNHO" userId="2ed797a4709b55ca" providerId="LiveId" clId="{7F92A87C-AAB4-4837-A6B3-D4D781BEB7A7}" dt="2019-12-28T07:23:22.127" v="23"/>
          <ac:cxnSpMkLst>
            <pc:docMk/>
            <pc:sldMk cId="947082625" sldId="277"/>
            <ac:cxnSpMk id="29" creationId="{9640EE09-0671-4F06-9959-663C5E57C791}"/>
          </ac:cxnSpMkLst>
        </pc:cxnChg>
        <pc:cxnChg chg="add">
          <ac:chgData name="CHOI JUNHO" userId="2ed797a4709b55ca" providerId="LiveId" clId="{7F92A87C-AAB4-4837-A6B3-D4D781BEB7A7}" dt="2019-12-28T07:23:22.127" v="23"/>
          <ac:cxnSpMkLst>
            <pc:docMk/>
            <pc:sldMk cId="947082625" sldId="277"/>
            <ac:cxnSpMk id="31" creationId="{2E4557EB-9479-4FCF-A9B3-7B576194D96D}"/>
          </ac:cxnSpMkLst>
        </pc:cxnChg>
        <pc:cxnChg chg="add">
          <ac:chgData name="CHOI JUNHO" userId="2ed797a4709b55ca" providerId="LiveId" clId="{7F92A87C-AAB4-4837-A6B3-D4D781BEB7A7}" dt="2019-12-28T07:23:22.127" v="23"/>
          <ac:cxnSpMkLst>
            <pc:docMk/>
            <pc:sldMk cId="947082625" sldId="277"/>
            <ac:cxnSpMk id="33" creationId="{6BCDCBAA-6D4D-4914-844E-2669991E5920}"/>
          </ac:cxnSpMkLst>
        </pc:cxnChg>
        <pc:cxnChg chg="add">
          <ac:chgData name="CHOI JUNHO" userId="2ed797a4709b55ca" providerId="LiveId" clId="{7F92A87C-AAB4-4837-A6B3-D4D781BEB7A7}" dt="2019-12-28T07:23:22.127" v="23"/>
          <ac:cxnSpMkLst>
            <pc:docMk/>
            <pc:sldMk cId="947082625" sldId="277"/>
            <ac:cxnSpMk id="34" creationId="{90668E5C-AAEC-478B-B34E-32EF15E57B4D}"/>
          </ac:cxnSpMkLst>
        </pc:cxnChg>
        <pc:cxnChg chg="add">
          <ac:chgData name="CHOI JUNHO" userId="2ed797a4709b55ca" providerId="LiveId" clId="{7F92A87C-AAB4-4837-A6B3-D4D781BEB7A7}" dt="2019-12-28T07:23:22.127" v="23"/>
          <ac:cxnSpMkLst>
            <pc:docMk/>
            <pc:sldMk cId="947082625" sldId="277"/>
            <ac:cxnSpMk id="41" creationId="{24E8919D-8F8E-45BE-9A3D-EDDDB46B6E18}"/>
          </ac:cxnSpMkLst>
        </pc:cxnChg>
        <pc:cxnChg chg="add">
          <ac:chgData name="CHOI JUNHO" userId="2ed797a4709b55ca" providerId="LiveId" clId="{7F92A87C-AAB4-4837-A6B3-D4D781BEB7A7}" dt="2019-12-28T07:23:22.127" v="23"/>
          <ac:cxnSpMkLst>
            <pc:docMk/>
            <pc:sldMk cId="947082625" sldId="277"/>
            <ac:cxnSpMk id="42" creationId="{812B98E6-C4B3-479C-BD7F-B6F15875EA1B}"/>
          </ac:cxnSpMkLst>
        </pc:cxnChg>
        <pc:cxnChg chg="add">
          <ac:chgData name="CHOI JUNHO" userId="2ed797a4709b55ca" providerId="LiveId" clId="{7F92A87C-AAB4-4837-A6B3-D4D781BEB7A7}" dt="2019-12-28T07:23:22.127" v="23"/>
          <ac:cxnSpMkLst>
            <pc:docMk/>
            <pc:sldMk cId="947082625" sldId="277"/>
            <ac:cxnSpMk id="43" creationId="{F8C50822-0EF5-47D1-B5DB-0C5459D23882}"/>
          </ac:cxnSpMkLst>
        </pc:cxnChg>
        <pc:cxnChg chg="add">
          <ac:chgData name="CHOI JUNHO" userId="2ed797a4709b55ca" providerId="LiveId" clId="{7F92A87C-AAB4-4837-A6B3-D4D781BEB7A7}" dt="2019-12-28T07:23:22.127" v="23"/>
          <ac:cxnSpMkLst>
            <pc:docMk/>
            <pc:sldMk cId="947082625" sldId="277"/>
            <ac:cxnSpMk id="47" creationId="{E64056ED-19FC-4824-A1AF-4BD96DA61C75}"/>
          </ac:cxnSpMkLst>
        </pc:cxnChg>
        <pc:cxnChg chg="add">
          <ac:chgData name="CHOI JUNHO" userId="2ed797a4709b55ca" providerId="LiveId" clId="{7F92A87C-AAB4-4837-A6B3-D4D781BEB7A7}" dt="2019-12-28T07:23:22.127" v="23"/>
          <ac:cxnSpMkLst>
            <pc:docMk/>
            <pc:sldMk cId="947082625" sldId="277"/>
            <ac:cxnSpMk id="48" creationId="{F2D45B9C-1E73-4538-BED4-FBC135DAC96A}"/>
          </ac:cxnSpMkLst>
        </pc:cxnChg>
        <pc:cxnChg chg="add mod">
          <ac:chgData name="CHOI JUNHO" userId="2ed797a4709b55ca" providerId="LiveId" clId="{7F92A87C-AAB4-4837-A6B3-D4D781BEB7A7}" dt="2019-12-28T07:27:05.402" v="141" actId="20577"/>
          <ac:cxnSpMkLst>
            <pc:docMk/>
            <pc:sldMk cId="947082625" sldId="277"/>
            <ac:cxnSpMk id="56" creationId="{8729ABDC-30F6-4D3C-B100-45E176D0168E}"/>
          </ac:cxnSpMkLst>
        </pc:cxnChg>
        <pc:cxnChg chg="add">
          <ac:chgData name="CHOI JUNHO" userId="2ed797a4709b55ca" providerId="LiveId" clId="{7F92A87C-AAB4-4837-A6B3-D4D781BEB7A7}" dt="2019-12-28T07:23:22.127" v="23"/>
          <ac:cxnSpMkLst>
            <pc:docMk/>
            <pc:sldMk cId="947082625" sldId="277"/>
            <ac:cxnSpMk id="59" creationId="{73AD62FE-056E-4D7B-A4F8-AC3DFE955738}"/>
          </ac:cxnSpMkLst>
        </pc:cxnChg>
        <pc:cxnChg chg="add">
          <ac:chgData name="CHOI JUNHO" userId="2ed797a4709b55ca" providerId="LiveId" clId="{7F92A87C-AAB4-4837-A6B3-D4D781BEB7A7}" dt="2019-12-28T07:23:22.127" v="23"/>
          <ac:cxnSpMkLst>
            <pc:docMk/>
            <pc:sldMk cId="947082625" sldId="277"/>
            <ac:cxnSpMk id="60" creationId="{39FC0685-4DC9-4C0A-9F23-B39792807F43}"/>
          </ac:cxnSpMkLst>
        </pc:cxnChg>
      </pc:sldChg>
      <pc:sldMasterChg chg="modSldLayout">
        <pc:chgData name="CHOI JUNHO" userId="2ed797a4709b55ca" providerId="LiveId" clId="{7F92A87C-AAB4-4837-A6B3-D4D781BEB7A7}" dt="2019-12-28T08:56:57.866" v="334"/>
        <pc:sldMasterMkLst>
          <pc:docMk/>
          <pc:sldMasterMk cId="2252684482" sldId="2147483648"/>
        </pc:sldMasterMkLst>
        <pc:sldLayoutChg chg="modSp">
          <pc:chgData name="CHOI JUNHO" userId="2ed797a4709b55ca" providerId="LiveId" clId="{7F92A87C-AAB4-4837-A6B3-D4D781BEB7A7}" dt="2019-12-28T08:56:57.866" v="334"/>
          <pc:sldLayoutMkLst>
            <pc:docMk/>
            <pc:sldMasterMk cId="2252684482" sldId="2147483648"/>
            <pc:sldLayoutMk cId="2377320761" sldId="2147483650"/>
          </pc:sldLayoutMkLst>
          <pc:spChg chg="mod">
            <ac:chgData name="CHOI JUNHO" userId="2ed797a4709b55ca" providerId="LiveId" clId="{7F92A87C-AAB4-4837-A6B3-D4D781BEB7A7}" dt="2019-12-28T08:56:53.406" v="302"/>
            <ac:spMkLst>
              <pc:docMk/>
              <pc:sldMasterMk cId="2252684482" sldId="2147483648"/>
              <pc:sldLayoutMk cId="2377320761" sldId="2147483650"/>
              <ac:spMk id="22" creationId="{00000000-0000-0000-0000-000000000000}"/>
            </ac:spMkLst>
          </pc:spChg>
          <pc:spChg chg="mod">
            <ac:chgData name="CHOI JUNHO" userId="2ed797a4709b55ca" providerId="LiveId" clId="{7F92A87C-AAB4-4837-A6B3-D4D781BEB7A7}" dt="2019-12-28T08:56:57.866" v="334"/>
            <ac:spMkLst>
              <pc:docMk/>
              <pc:sldMasterMk cId="2252684482" sldId="2147483648"/>
              <pc:sldLayoutMk cId="2377320761" sldId="2147483650"/>
              <ac:spMk id="2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2021-07-20</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454032"/>
            <a:ext cx="1936428" cy="110351"/>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47515" y="6115648"/>
            <a:ext cx="6496971" cy="230384"/>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
        <p:nvSpPr>
          <p:cNvPr id="13" name="Confidential">
            <a:extLst>
              <a:ext uri="{FF2B5EF4-FFF2-40B4-BE49-F238E27FC236}">
                <a16:creationId xmlns:a16="http://schemas.microsoft.com/office/drawing/2014/main" id="{26B85E55-A23B-4282-B1C2-26BA012C5C07}"/>
              </a:ext>
            </a:extLst>
          </p:cNvPr>
          <p:cNvSpPr/>
          <p:nvPr userDrawn="1"/>
        </p:nvSpPr>
        <p:spPr>
          <a:xfrm>
            <a:off x="5492572" y="3249263"/>
            <a:ext cx="1302868" cy="359473"/>
          </a:xfrm>
          <a:prstGeom prst="rect">
            <a:avLst/>
          </a:prstGeom>
          <a:solidFill>
            <a:srgbClr val="FF5A5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7782" tIns="37782" rIns="37782" bIns="37782" anchor="ctr"/>
          <a:lstStyle>
            <a:lvl1pPr algn="ctr">
              <a:defRPr sz="1100" i="1">
                <a:solidFill>
                  <a:srgbClr val="FFFFFF"/>
                </a:solidFill>
                <a:latin typeface="SF Pro Text Medium"/>
                <a:ea typeface="SF Pro Text Medium"/>
                <a:cs typeface="SF Pro Text Medium"/>
                <a:sym typeface="SF Pro Text Medium"/>
              </a:defRPr>
            </a:lvl1pPr>
          </a:lstStyle>
          <a:p>
            <a:r>
              <a:rPr i="0" dirty="0"/>
              <a:t>Confidential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4.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4.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7.pn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7.png"/><Relationship Id="rId1" Type="http://schemas.openxmlformats.org/officeDocument/2006/relationships/slideLayout" Target="../slideLayouts/slideLayout4.xml"/><Relationship Id="rId5" Type="http://schemas.microsoft.com/office/2007/relationships/hdphoto" Target="../media/hdphoto6.wdp"/><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7.png"/><Relationship Id="rId1" Type="http://schemas.openxmlformats.org/officeDocument/2006/relationships/slideLayout" Target="../slideLayouts/slideLayout4.xml"/><Relationship Id="rId5" Type="http://schemas.microsoft.com/office/2007/relationships/hdphoto" Target="../media/hdphoto7.wdp"/><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7.png"/><Relationship Id="rId1" Type="http://schemas.openxmlformats.org/officeDocument/2006/relationships/slideLayout" Target="../slideLayouts/slideLayout4.xml"/><Relationship Id="rId5" Type="http://schemas.microsoft.com/office/2007/relationships/hdphoto" Target="../media/hdphoto8.wdp"/><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7.png"/><Relationship Id="rId1" Type="http://schemas.openxmlformats.org/officeDocument/2006/relationships/slideLayout" Target="../slideLayouts/slideLayout4.xml"/><Relationship Id="rId5" Type="http://schemas.microsoft.com/office/2007/relationships/hdphoto" Target="../media/hdphoto9.wdp"/><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4.xml"/><Relationship Id="rId4" Type="http://schemas.microsoft.com/office/2007/relationships/hdphoto" Target="../media/hdphoto2.wdp"/></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03379" y="218044"/>
            <a:ext cx="11425269" cy="849577"/>
          </a:xfrm>
        </p:spPr>
        <p:txBody>
          <a:bodyPr/>
          <a:lstStyle/>
          <a:p>
            <a:r>
              <a:rPr lang="ko-KR" altLang="en-US" dirty="0" err="1" smtClean="0">
                <a:latin typeface="나눔스퀘어 Bold" panose="020B0600000101010101" pitchFamily="50" charset="-127"/>
                <a:ea typeface="나눔스퀘어 Bold" panose="020B0600000101010101" pitchFamily="50" charset="-127"/>
              </a:rPr>
              <a:t>화면설계서</a:t>
            </a:r>
            <a:endParaRPr lang="ko-KR" altLang="en-US" dirty="0">
              <a:latin typeface="나눔스퀘어 Bold" panose="020B0600000101010101" pitchFamily="50" charset="-127"/>
              <a:ea typeface="나눔스퀘어 Bold" panose="020B0600000101010101" pitchFamily="50" charset="-127"/>
            </a:endParaRPr>
          </a:p>
        </p:txBody>
      </p:sp>
      <p:sp>
        <p:nvSpPr>
          <p:cNvPr id="3" name="텍스트 개체 틀 2"/>
          <p:cNvSpPr>
            <a:spLocks noGrp="1"/>
          </p:cNvSpPr>
          <p:nvPr>
            <p:ph type="body" sz="quarter" idx="10"/>
          </p:nvPr>
        </p:nvSpPr>
        <p:spPr/>
        <p:txBody>
          <a:bodyPr/>
          <a:lstStyle/>
          <a:p>
            <a:r>
              <a:rPr lang="en-US" altLang="ko-KR" dirty="0" smtClean="0">
                <a:solidFill>
                  <a:schemeClr val="tx1"/>
                </a:solidFill>
                <a:latin typeface="나눔스퀘어 Bold" panose="020B0600000101010101" pitchFamily="50" charset="-127"/>
                <a:ea typeface="나눔스퀘어 Bold" panose="020B0600000101010101" pitchFamily="50" charset="-127"/>
              </a:rPr>
              <a:t>3.4</a:t>
            </a:r>
            <a:endParaRPr lang="ko-KR" altLang="en-US" dirty="0">
              <a:solidFill>
                <a:schemeClr val="tx1"/>
              </a:solidFill>
              <a:latin typeface="나눔스퀘어 Bold" panose="020B0600000101010101" pitchFamily="50" charset="-127"/>
              <a:ea typeface="나눔스퀘어 Bold" panose="020B0600000101010101" pitchFamily="50" charset="-127"/>
            </a:endParaRPr>
          </a:p>
        </p:txBody>
      </p:sp>
      <p:sp>
        <p:nvSpPr>
          <p:cNvPr id="4" name="텍스트 개체 틀 3"/>
          <p:cNvSpPr>
            <a:spLocks noGrp="1"/>
          </p:cNvSpPr>
          <p:nvPr>
            <p:ph type="body" sz="quarter" idx="11"/>
          </p:nvPr>
        </p:nvSpPr>
        <p:spPr/>
        <p:txBody>
          <a:bodyPr/>
          <a:lstStyle/>
          <a:p>
            <a:r>
              <a:rPr lang="en-US" altLang="ko-KR" dirty="0" smtClean="0">
                <a:solidFill>
                  <a:schemeClr val="tx1"/>
                </a:solidFill>
                <a:latin typeface="나눔스퀘어 Bold" panose="020B0600000101010101" pitchFamily="50" charset="-127"/>
                <a:ea typeface="나눔스퀘어 Bold" panose="020B0600000101010101" pitchFamily="50" charset="-127"/>
              </a:rPr>
              <a:t>2021.07.19</a:t>
            </a:r>
            <a:endParaRPr lang="ko-KR" altLang="en-US"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p:cNvSpPr>
            <a:spLocks noGrp="1"/>
          </p:cNvSpPr>
          <p:nvPr>
            <p:ph type="body" sz="quarter" idx="12"/>
          </p:nvPr>
        </p:nvSpPr>
        <p:spPr/>
        <p:txBody>
          <a:bodyPr/>
          <a:lstStyle/>
          <a:p>
            <a:r>
              <a:rPr lang="en-US" altLang="ko-KR" dirty="0" smtClean="0">
                <a:solidFill>
                  <a:schemeClr val="tx1"/>
                </a:solidFill>
                <a:latin typeface="나눔스퀘어 Bold" panose="020B0600000101010101" pitchFamily="50" charset="-127"/>
                <a:ea typeface="나눔스퀘어 Bold" panose="020B0600000101010101" pitchFamily="50" charset="-127"/>
              </a:rPr>
              <a:t>ARMY</a:t>
            </a:r>
            <a:endParaRPr lang="ko-KR" altLang="en-US" dirty="0">
              <a:solidFill>
                <a:schemeClr val="tx1"/>
              </a:solidFill>
              <a:latin typeface="나눔스퀘어 Bold" panose="020B0600000101010101" pitchFamily="50" charset="-127"/>
              <a:ea typeface="나눔스퀘어 Bold" panose="020B0600000101010101" pitchFamily="50" charset="-127"/>
            </a:endParaRPr>
          </a:p>
        </p:txBody>
      </p:sp>
      <p:sp>
        <p:nvSpPr>
          <p:cNvPr id="6" name="직사각형 5"/>
          <p:cNvSpPr/>
          <p:nvPr/>
        </p:nvSpPr>
        <p:spPr>
          <a:xfrm>
            <a:off x="5362490" y="3219072"/>
            <a:ext cx="1467020" cy="419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p:cNvSpPr/>
          <p:nvPr/>
        </p:nvSpPr>
        <p:spPr>
          <a:xfrm>
            <a:off x="2639616" y="6093296"/>
            <a:ext cx="6912768"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7618" y="3110522"/>
            <a:ext cx="1696763" cy="636955"/>
          </a:xfrm>
          <a:prstGeom prst="rect">
            <a:avLst/>
          </a:prstGeom>
        </p:spPr>
      </p:pic>
    </p:spTree>
    <p:extLst>
      <p:ext uri="{BB962C8B-B14F-4D97-AF65-F5344CB8AC3E}">
        <p14:creationId xmlns:p14="http://schemas.microsoft.com/office/powerpoint/2010/main" val="26127618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l="3704" r="6230" b="22700"/>
          <a:stretch/>
        </p:blipFill>
        <p:spPr>
          <a:xfrm>
            <a:off x="140695" y="684595"/>
            <a:ext cx="8399847" cy="5779386"/>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회원가입 양식</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회원가입</a:t>
            </a:r>
          </a:p>
        </p:txBody>
      </p:sp>
      <p:sp>
        <p:nvSpPr>
          <p:cNvPr id="21" name="Google Shape;130;p3"/>
          <p:cNvSpPr/>
          <p:nvPr/>
        </p:nvSpPr>
        <p:spPr>
          <a:xfrm>
            <a:off x="2279576" y="1942012"/>
            <a:ext cx="3888432" cy="23981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0" name="Google Shape;139;p3"/>
          <p:cNvSpPr/>
          <p:nvPr/>
        </p:nvSpPr>
        <p:spPr>
          <a:xfrm>
            <a:off x="2291078" y="2213859"/>
            <a:ext cx="1932713" cy="12122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5" name="Google Shape;144;p3"/>
          <p:cNvSpPr/>
          <p:nvPr/>
        </p:nvSpPr>
        <p:spPr>
          <a:xfrm>
            <a:off x="6240016" y="1971243"/>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8" name="Google Shape;145;p3"/>
          <p:cNvSpPr/>
          <p:nvPr/>
        </p:nvSpPr>
        <p:spPr>
          <a:xfrm>
            <a:off x="4295800" y="2224568"/>
            <a:ext cx="356455" cy="1279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8" name="TextBox 37">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2-2</a:t>
            </a:r>
            <a:endParaRPr lang="ko-KR" altLang="en-US" sz="1050" dirty="0">
              <a:latin typeface="나눔스퀘어 Bold" panose="020B0600000101010101" pitchFamily="50" charset="-127"/>
              <a:ea typeface="나눔스퀘어 Bold" panose="020B0600000101010101" pitchFamily="50" charset="-127"/>
            </a:endParaRPr>
          </a:p>
        </p:txBody>
      </p:sp>
      <p:sp>
        <p:nvSpPr>
          <p:cNvPr id="40" name="직사각형 39"/>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42" name="직선 연결선 41"/>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46" name="표 45">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518161755"/>
              </p:ext>
            </p:extLst>
          </p:nvPr>
        </p:nvGraphicFramePr>
        <p:xfrm>
          <a:off x="8688288" y="476673"/>
          <a:ext cx="3384376" cy="4929179"/>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1-3</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165927">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rPr>
                        <a:t>이메일이 입력되는 폼이다.</a:t>
                      </a:r>
                      <a:endParaRPr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060917"/>
                  </a:ext>
                </a:extLst>
              </a:tr>
              <a:tr h="118484">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모든</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항목을</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채우지</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않았을</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때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나오는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알림</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endPar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문구이다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27427882"/>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닉네임이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입력되는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89432549"/>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05</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닉네임이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중복되는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경우</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나오는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알림</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문구이다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42005968"/>
                  </a:ext>
                </a:extLst>
              </a:tr>
              <a:tr h="21240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06</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비밀번호가</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입력되는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93511849"/>
                  </a:ext>
                </a:extLst>
              </a:tr>
              <a:tr h="274328">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07</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비밀번호</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양식이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맞지</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않게</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입력되었을</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때 </a:t>
                      </a:r>
                      <a:endPar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나오는</a:t>
                      </a: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알림</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문구이다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4705571"/>
                  </a:ext>
                </a:extLst>
              </a:tr>
              <a:tr h="243847">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08</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비밀번호</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확인이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입력되는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594411337"/>
                  </a:ext>
                </a:extLst>
              </a:tr>
              <a:tr h="213366">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09</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222A35"/>
                        </a:buClr>
                        <a:buSzPts val="1100"/>
                        <a:buFont typeface="Arial"/>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비밀번호와</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비밀번호</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확인이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서로</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일치하지</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endPar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lnSpc>
                          <a:spcPct val="100000"/>
                        </a:lnSpc>
                        <a:spcBef>
                          <a:spcPts val="0"/>
                        </a:spcBef>
                        <a:spcAft>
                          <a:spcPts val="0"/>
                        </a:spcAft>
                        <a:buClr>
                          <a:srgbClr val="222A35"/>
                        </a:buClr>
                        <a:buSzPts val="1100"/>
                        <a:buFont typeface="Arial"/>
                        <a:buNone/>
                      </a:pPr>
                      <a:r>
                        <a:rPr 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않을</a:t>
                      </a: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때</a:t>
                      </a: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나오는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알림</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문구이다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22483189"/>
                  </a:ext>
                </a:extLst>
              </a:tr>
              <a:tr h="182885">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10</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2-3</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1853906"/>
                  </a:ext>
                </a:extLst>
              </a:tr>
              <a:tr h="152405">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11</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성별이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입력되는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72013198"/>
                  </a:ext>
                </a:extLst>
              </a:tr>
              <a:tr h="121924">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12</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생년월일이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입력되는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19670891"/>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13</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연락처</a:t>
                      </a: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가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입력되는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79317049"/>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14</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연락처가</a:t>
                      </a: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양식</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에</a:t>
                      </a: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맞지</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않게</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입력되었을</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때</a:t>
                      </a:r>
                    </a:p>
                    <a:p>
                      <a:pPr marL="0" marR="0" lvl="0" indent="0" algn="l"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나오는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알림</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문구이다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155755824"/>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15</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회원가입이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완료되고</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1-3</a:t>
                      </a:r>
                      <a:r>
                        <a:rPr lang="ko-KR" alt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으</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로 </a:t>
                      </a:r>
                      <a:endPar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US-02</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8708950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67" name="Google Shape;130;p3">
            <a:extLst>
              <a:ext uri="{FF2B5EF4-FFF2-40B4-BE49-F238E27FC236}">
                <a16:creationId xmlns:a16="http://schemas.microsoft.com/office/drawing/2014/main" id="{977006C4-70BA-4E67-BFCA-E86E15987029}"/>
              </a:ext>
            </a:extLst>
          </p:cNvPr>
          <p:cNvSpPr/>
          <p:nvPr/>
        </p:nvSpPr>
        <p:spPr>
          <a:xfrm>
            <a:off x="2195923" y="5326931"/>
            <a:ext cx="3995234" cy="36717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78" name="Google Shape;157;p3">
            <a:extLst>
              <a:ext uri="{FF2B5EF4-FFF2-40B4-BE49-F238E27FC236}">
                <a16:creationId xmlns:a16="http://schemas.microsoft.com/office/drawing/2014/main" id="{4B59E56E-89A4-4452-986A-47C971AFC14C}"/>
              </a:ext>
            </a:extLst>
          </p:cNvPr>
          <p:cNvSpPr/>
          <p:nvPr/>
        </p:nvSpPr>
        <p:spPr>
          <a:xfrm>
            <a:off x="6240016" y="5407143"/>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4" name="Google Shape;130;p3"/>
          <p:cNvSpPr/>
          <p:nvPr/>
        </p:nvSpPr>
        <p:spPr>
          <a:xfrm>
            <a:off x="2279576" y="2494020"/>
            <a:ext cx="3888432" cy="23981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60" name="Google Shape;139;p3"/>
          <p:cNvSpPr/>
          <p:nvPr/>
        </p:nvSpPr>
        <p:spPr>
          <a:xfrm>
            <a:off x="2291078" y="2749355"/>
            <a:ext cx="1932713" cy="11020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61" name="Google Shape;144;p3"/>
          <p:cNvSpPr/>
          <p:nvPr/>
        </p:nvSpPr>
        <p:spPr>
          <a:xfrm>
            <a:off x="6240016" y="2523251"/>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62" name="Google Shape;145;p3"/>
          <p:cNvSpPr/>
          <p:nvPr/>
        </p:nvSpPr>
        <p:spPr>
          <a:xfrm>
            <a:off x="4295800" y="2767582"/>
            <a:ext cx="356455" cy="1279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73" name="Google Shape;130;p3"/>
          <p:cNvSpPr/>
          <p:nvPr/>
        </p:nvSpPr>
        <p:spPr>
          <a:xfrm>
            <a:off x="2279576" y="3013411"/>
            <a:ext cx="3888432" cy="21801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75" name="Google Shape;139;p3"/>
          <p:cNvSpPr/>
          <p:nvPr/>
        </p:nvSpPr>
        <p:spPr>
          <a:xfrm>
            <a:off x="2291078" y="3259193"/>
            <a:ext cx="2580786" cy="10018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79" name="Google Shape;144;p3"/>
          <p:cNvSpPr/>
          <p:nvPr/>
        </p:nvSpPr>
        <p:spPr>
          <a:xfrm>
            <a:off x="6240016" y="3044441"/>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0" name="Google Shape;145;p3"/>
          <p:cNvSpPr/>
          <p:nvPr/>
        </p:nvSpPr>
        <p:spPr>
          <a:xfrm>
            <a:off x="4943872" y="3283673"/>
            <a:ext cx="356455" cy="1279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07</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1" name="Google Shape;130;p3"/>
          <p:cNvSpPr/>
          <p:nvPr/>
        </p:nvSpPr>
        <p:spPr>
          <a:xfrm>
            <a:off x="2265976" y="3537285"/>
            <a:ext cx="3888432" cy="21801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2" name="Google Shape;139;p3"/>
          <p:cNvSpPr/>
          <p:nvPr/>
        </p:nvSpPr>
        <p:spPr>
          <a:xfrm>
            <a:off x="2291078" y="3777376"/>
            <a:ext cx="852594" cy="9107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3" name="Google Shape;144;p3"/>
          <p:cNvSpPr/>
          <p:nvPr/>
        </p:nvSpPr>
        <p:spPr>
          <a:xfrm>
            <a:off x="6240016" y="3583470"/>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08</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6" name="TextBox 5"/>
          <p:cNvSpPr txBox="1"/>
          <p:nvPr/>
        </p:nvSpPr>
        <p:spPr>
          <a:xfrm>
            <a:off x="2234690" y="3738274"/>
            <a:ext cx="965370" cy="169277"/>
          </a:xfrm>
          <a:prstGeom prst="rect">
            <a:avLst/>
          </a:prstGeom>
          <a:noFill/>
        </p:spPr>
        <p:txBody>
          <a:bodyPr wrap="square" rtlCol="0">
            <a:spAutoFit/>
          </a:bodyPr>
          <a:lstStyle/>
          <a:p>
            <a:r>
              <a:rPr lang="ko-KR" altLang="en-US" sz="500" dirty="0">
                <a:solidFill>
                  <a:schemeClr val="tx1">
                    <a:lumMod val="75000"/>
                    <a:lumOff val="25000"/>
                  </a:schemeClr>
                </a:solidFill>
                <a:latin typeface="나눔스퀘어 Bold" panose="020B0600000101010101" pitchFamily="50" charset="-127"/>
                <a:ea typeface="나눔스퀘어 Bold" panose="020B0600000101010101" pitchFamily="50" charset="-127"/>
              </a:rPr>
              <a:t>비밀번호가 일치하지 않습니다</a:t>
            </a:r>
            <a:r>
              <a:rPr lang="en-US" altLang="ko-KR" sz="5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endParaRPr lang="ko-KR" altLang="en-US" sz="5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84" name="Google Shape;145;p3"/>
          <p:cNvSpPr/>
          <p:nvPr/>
        </p:nvSpPr>
        <p:spPr>
          <a:xfrm>
            <a:off x="3200060" y="3798020"/>
            <a:ext cx="356455" cy="1279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09</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5" name="Google Shape;130;p3"/>
          <p:cNvSpPr/>
          <p:nvPr/>
        </p:nvSpPr>
        <p:spPr>
          <a:xfrm>
            <a:off x="2265976" y="3994521"/>
            <a:ext cx="3888432" cy="21801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6" name="Google Shape;144;p3"/>
          <p:cNvSpPr/>
          <p:nvPr/>
        </p:nvSpPr>
        <p:spPr>
          <a:xfrm>
            <a:off x="6240016" y="4040706"/>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10</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7" name="Google Shape;130;p3"/>
          <p:cNvSpPr/>
          <p:nvPr/>
        </p:nvSpPr>
        <p:spPr>
          <a:xfrm>
            <a:off x="2254112" y="4852946"/>
            <a:ext cx="3888432" cy="21801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8" name="Google Shape;144;p3"/>
          <p:cNvSpPr/>
          <p:nvPr/>
        </p:nvSpPr>
        <p:spPr>
          <a:xfrm>
            <a:off x="6228152" y="4899131"/>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9" name="Google Shape;130;p3"/>
          <p:cNvSpPr/>
          <p:nvPr/>
        </p:nvSpPr>
        <p:spPr>
          <a:xfrm>
            <a:off x="3332138" y="4421156"/>
            <a:ext cx="2801898" cy="21801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0" name="Google Shape;144;p3"/>
          <p:cNvSpPr/>
          <p:nvPr/>
        </p:nvSpPr>
        <p:spPr>
          <a:xfrm>
            <a:off x="6228152" y="4467341"/>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1" name="Google Shape;130;p3"/>
          <p:cNvSpPr/>
          <p:nvPr/>
        </p:nvSpPr>
        <p:spPr>
          <a:xfrm>
            <a:off x="2234690" y="4421156"/>
            <a:ext cx="1003332" cy="21801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2" name="Google Shape;144;p3"/>
          <p:cNvSpPr/>
          <p:nvPr/>
        </p:nvSpPr>
        <p:spPr>
          <a:xfrm>
            <a:off x="1565688" y="4467341"/>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3" name="Google Shape;139;p3"/>
          <p:cNvSpPr/>
          <p:nvPr/>
        </p:nvSpPr>
        <p:spPr>
          <a:xfrm>
            <a:off x="2261186" y="5107377"/>
            <a:ext cx="1134802" cy="10018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5" name="Google Shape;145;p3"/>
          <p:cNvSpPr/>
          <p:nvPr/>
        </p:nvSpPr>
        <p:spPr>
          <a:xfrm>
            <a:off x="3503712" y="5123776"/>
            <a:ext cx="356455" cy="1279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6" name="Google Shape;130;p3"/>
          <p:cNvSpPr/>
          <p:nvPr/>
        </p:nvSpPr>
        <p:spPr>
          <a:xfrm>
            <a:off x="2201218" y="1061083"/>
            <a:ext cx="239176" cy="23981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7" name="Google Shape;144;p3"/>
          <p:cNvSpPr/>
          <p:nvPr/>
        </p:nvSpPr>
        <p:spPr>
          <a:xfrm>
            <a:off x="2541144" y="1094890"/>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7276004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l="6923" r="10000"/>
          <a:stretch/>
        </p:blipFill>
        <p:spPr>
          <a:xfrm>
            <a:off x="407368" y="432464"/>
            <a:ext cx="7776864" cy="6334304"/>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계좌 비밀번호</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회원가입</a:t>
            </a:r>
          </a:p>
        </p:txBody>
      </p:sp>
      <p:sp>
        <p:nvSpPr>
          <p:cNvPr id="38" name="TextBox 37">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2-3</a:t>
            </a:r>
            <a:endParaRPr lang="ko-KR" altLang="en-US" sz="1050" dirty="0">
              <a:latin typeface="나눔스퀘어 Bold" panose="020B0600000101010101" pitchFamily="50" charset="-127"/>
              <a:ea typeface="나눔스퀘어 Bold" panose="020B0600000101010101" pitchFamily="50" charset="-127"/>
            </a:endParaRPr>
          </a:p>
        </p:txBody>
      </p:sp>
      <p:sp>
        <p:nvSpPr>
          <p:cNvPr id="40" name="직사각형 39"/>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42" name="직선 연결선 41"/>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46" name="표 45">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866560747"/>
              </p:ext>
            </p:extLst>
          </p:nvPr>
        </p:nvGraphicFramePr>
        <p:xfrm>
          <a:off x="8688288" y="476673"/>
          <a:ext cx="3384376" cy="206395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02</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번 </a:t>
                      </a: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키패드로</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입력한 값이 표시된다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165927">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키패드를</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클릭하면 </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번에 값을 표시한다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060917"/>
                  </a:ext>
                </a:extLst>
              </a:tr>
              <a:tr h="118484">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계좌 비밀번호 입력 창이 닫힌다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27427882"/>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키패드로</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입력한 값을 계좌 </a:t>
                      </a:r>
                      <a:endPar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비밀번호로 사용한다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89432549"/>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96" name="Google Shape;130;p3"/>
          <p:cNvSpPr/>
          <p:nvPr/>
        </p:nvSpPr>
        <p:spPr>
          <a:xfrm>
            <a:off x="2999656" y="2715270"/>
            <a:ext cx="2016224" cy="200267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7" name="Google Shape;144;p3"/>
          <p:cNvSpPr/>
          <p:nvPr/>
        </p:nvSpPr>
        <p:spPr>
          <a:xfrm>
            <a:off x="5159896" y="3535258"/>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1" name="Google Shape;130;p3"/>
          <p:cNvSpPr/>
          <p:nvPr/>
        </p:nvSpPr>
        <p:spPr>
          <a:xfrm>
            <a:off x="3395700" y="1942271"/>
            <a:ext cx="1260140" cy="47861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3" name="Google Shape;144;p3"/>
          <p:cNvSpPr/>
          <p:nvPr/>
        </p:nvSpPr>
        <p:spPr>
          <a:xfrm>
            <a:off x="4799856" y="2090903"/>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4" name="Google Shape;130;p3"/>
          <p:cNvSpPr/>
          <p:nvPr/>
        </p:nvSpPr>
        <p:spPr>
          <a:xfrm>
            <a:off x="3136908" y="4267696"/>
            <a:ext cx="436167" cy="43323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8" name="Google Shape;130;p3"/>
          <p:cNvSpPr/>
          <p:nvPr/>
        </p:nvSpPr>
        <p:spPr>
          <a:xfrm>
            <a:off x="4437756" y="4267696"/>
            <a:ext cx="436167" cy="43323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9" name="Google Shape;144;p3"/>
          <p:cNvSpPr/>
          <p:nvPr/>
        </p:nvSpPr>
        <p:spPr>
          <a:xfrm>
            <a:off x="4980465" y="4393638"/>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0" name="Google Shape;144;p3"/>
          <p:cNvSpPr/>
          <p:nvPr/>
        </p:nvSpPr>
        <p:spPr>
          <a:xfrm>
            <a:off x="2460185" y="4393638"/>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1442843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l="9910" r="13489"/>
          <a:stretch/>
        </p:blipFill>
        <p:spPr>
          <a:xfrm>
            <a:off x="407368" y="836712"/>
            <a:ext cx="7704856" cy="5230368"/>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인증 메일 전송</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회원가입</a:t>
            </a:r>
          </a:p>
        </p:txBody>
      </p:sp>
      <p:sp>
        <p:nvSpPr>
          <p:cNvPr id="38" name="TextBox 37">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2-4</a:t>
            </a:r>
            <a:endParaRPr lang="ko-KR" altLang="en-US" sz="1050" dirty="0">
              <a:latin typeface="나눔스퀘어 Bold" panose="020B0600000101010101" pitchFamily="50" charset="-127"/>
              <a:ea typeface="나눔스퀘어 Bold" panose="020B0600000101010101" pitchFamily="50" charset="-127"/>
            </a:endParaRPr>
          </a:p>
        </p:txBody>
      </p:sp>
      <p:sp>
        <p:nvSpPr>
          <p:cNvPr id="40" name="직사각형 39"/>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42" name="직선 연결선 41"/>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46" name="표 45">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240570734"/>
              </p:ext>
            </p:extLst>
          </p:nvPr>
        </p:nvGraphicFramePr>
        <p:xfrm>
          <a:off x="8688288" y="476673"/>
          <a:ext cx="3384376" cy="130192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1-3</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41" name="Google Shape;130;p3"/>
          <p:cNvSpPr/>
          <p:nvPr/>
        </p:nvSpPr>
        <p:spPr>
          <a:xfrm>
            <a:off x="2052052" y="3717032"/>
            <a:ext cx="4403988" cy="47861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3" name="Google Shape;144;p3"/>
          <p:cNvSpPr/>
          <p:nvPr/>
        </p:nvSpPr>
        <p:spPr>
          <a:xfrm>
            <a:off x="6528048" y="3865664"/>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6859488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l="20516" r="17201"/>
          <a:stretch/>
        </p:blipFill>
        <p:spPr>
          <a:xfrm>
            <a:off x="479376" y="548680"/>
            <a:ext cx="7553882" cy="6084352"/>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로그인</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로그인</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9" name="Google Shape;167;p4"/>
          <p:cNvSpPr/>
          <p:nvPr/>
        </p:nvSpPr>
        <p:spPr>
          <a:xfrm>
            <a:off x="2028829" y="2668321"/>
            <a:ext cx="4242685" cy="32607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172;p4"/>
          <p:cNvSpPr/>
          <p:nvPr/>
        </p:nvSpPr>
        <p:spPr>
          <a:xfrm>
            <a:off x="5682719" y="4544851"/>
            <a:ext cx="550820" cy="15562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173;p4"/>
          <p:cNvSpPr/>
          <p:nvPr/>
        </p:nvSpPr>
        <p:spPr>
          <a:xfrm>
            <a:off x="6426744" y="2736784"/>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174;p4"/>
          <p:cNvSpPr/>
          <p:nvPr/>
        </p:nvSpPr>
        <p:spPr>
          <a:xfrm>
            <a:off x="6596067" y="3423949"/>
            <a:ext cx="601141"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175;p4"/>
          <p:cNvSpPr/>
          <p:nvPr/>
        </p:nvSpPr>
        <p:spPr>
          <a:xfrm>
            <a:off x="6426744" y="4111114"/>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176;p4"/>
          <p:cNvSpPr/>
          <p:nvPr/>
        </p:nvSpPr>
        <p:spPr>
          <a:xfrm>
            <a:off x="4150171" y="4541591"/>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177;p4"/>
          <p:cNvSpPr/>
          <p:nvPr/>
        </p:nvSpPr>
        <p:spPr>
          <a:xfrm>
            <a:off x="6322089" y="4541591"/>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4" name="TextBox 23">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3-1</a:t>
            </a:r>
            <a:endParaRPr lang="ko-KR" altLang="en-US" sz="1050" dirty="0">
              <a:latin typeface="나눔스퀘어 Bold" panose="020B0600000101010101" pitchFamily="50" charset="-127"/>
              <a:ea typeface="나눔스퀘어 Bold" panose="020B0600000101010101" pitchFamily="50" charset="-127"/>
            </a:endParaRPr>
          </a:p>
        </p:txBody>
      </p:sp>
      <p:sp>
        <p:nvSpPr>
          <p:cNvPr id="25" name="직사각형 24"/>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6" name="직선 연결선 25"/>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8" name="표 27">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462606316"/>
              </p:ext>
            </p:extLst>
          </p:nvPr>
        </p:nvGraphicFramePr>
        <p:xfrm>
          <a:off x="8688288" y="476673"/>
          <a:ext cx="3384376" cy="294790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rPr>
                        <a:t>이메일이 입력되는 폼이다.</a:t>
                      </a:r>
                      <a:endParaRPr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165927">
                <a:tc>
                  <a:txBody>
                    <a:bodyPr/>
                    <a:lstStyle/>
                    <a:p>
                      <a:pPr marL="0" marR="0" lvl="0" indent="0" algn="ctr" rtl="0">
                        <a:spcBef>
                          <a:spcPts val="0"/>
                        </a:spcBef>
                        <a:spcAft>
                          <a:spcPts val="0"/>
                        </a:spcAft>
                        <a:buNone/>
                      </a:pPr>
                      <a:r>
                        <a:rPr lang="en-US"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비밀번호가</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입력되는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060917"/>
                  </a:ext>
                </a:extLst>
              </a:tr>
              <a:tr h="118484">
                <a:tc>
                  <a:txBody>
                    <a:bodyPr/>
                    <a:lstStyle/>
                    <a:p>
                      <a:pPr marL="0" marR="0" lvl="0" indent="0" algn="ctr" rtl="0">
                        <a:spcBef>
                          <a:spcPts val="0"/>
                        </a:spcBef>
                        <a:spcAft>
                          <a:spcPts val="0"/>
                        </a:spcAft>
                        <a:buNone/>
                      </a:pP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03</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로그인</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기능을</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수행</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후 1-3</a:t>
                      </a:r>
                      <a:r>
                        <a:rPr lang="ko-KR" alt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으</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로 </a:t>
                      </a:r>
                      <a:endPar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CO-01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27427882"/>
                  </a:ext>
                </a:extLst>
              </a:tr>
              <a:tr h="0">
                <a:tc>
                  <a:txBody>
                    <a:bodyPr/>
                    <a:lstStyle/>
                    <a:p>
                      <a:pPr marL="0" marR="0" lvl="0" indent="0" algn="ctr" rtl="0">
                        <a:spcBef>
                          <a:spcPts val="0"/>
                        </a:spcBef>
                        <a:spcAft>
                          <a:spcPts val="0"/>
                        </a:spcAft>
                        <a:buNone/>
                      </a:pPr>
                      <a:r>
                        <a:rPr lang="en-US"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04</a:t>
                      </a:r>
                      <a:endParaRPr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3-2</a:t>
                      </a:r>
                      <a:r>
                        <a:rPr lang="ko-KR" alt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로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CO-03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89432549"/>
                  </a:ext>
                </a:extLst>
              </a:tr>
              <a:tr h="0">
                <a:tc>
                  <a:txBody>
                    <a:bodyPr/>
                    <a:lstStyle/>
                    <a:p>
                      <a:pPr marL="0" marR="0" lvl="0" indent="0" algn="ctr" rtl="0">
                        <a:spcBef>
                          <a:spcPts val="0"/>
                        </a:spcBef>
                        <a:spcAft>
                          <a:spcPts val="0"/>
                        </a:spcAft>
                        <a:buNone/>
                      </a:pPr>
                      <a:r>
                        <a:rPr lang="en-US"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05</a:t>
                      </a:r>
                      <a:endParaRPr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2-1로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US-02</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42005968"/>
                  </a:ext>
                </a:extLst>
              </a:tr>
              <a:tr h="0">
                <a:tc>
                  <a:txBody>
                    <a:bodyPr/>
                    <a:lstStyle/>
                    <a:p>
                      <a:pPr marL="0" marR="0" lvl="0" indent="0" algn="ctr" rtl="0">
                        <a:spcBef>
                          <a:spcPts val="0"/>
                        </a:spcBef>
                        <a:spcAft>
                          <a:spcPts val="0"/>
                        </a:spcAft>
                        <a:buNone/>
                      </a:pPr>
                      <a:r>
                        <a:rPr lang="en-US"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06</a:t>
                      </a:r>
                      <a:endParaRPr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이메일</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이 </a:t>
                      </a:r>
                      <a:r>
                        <a:rPr 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올바르지</a:t>
                      </a: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않거나</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입력하지</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않았을</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때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나오는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알림</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문구이다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CO-01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07</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비밀번호가</a:t>
                      </a: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올바르지</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않거나</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입력하지</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않았을</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때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나오는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알림</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문구이다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CO-01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9225544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7" name="Google Shape;167;p4"/>
          <p:cNvSpPr/>
          <p:nvPr/>
        </p:nvSpPr>
        <p:spPr>
          <a:xfrm>
            <a:off x="2028829" y="3359464"/>
            <a:ext cx="4242685" cy="32607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9" name="Google Shape;167;p4"/>
          <p:cNvSpPr/>
          <p:nvPr/>
        </p:nvSpPr>
        <p:spPr>
          <a:xfrm>
            <a:off x="2028829" y="3911387"/>
            <a:ext cx="4242685" cy="59115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0" name="Google Shape;172;p4"/>
          <p:cNvSpPr/>
          <p:nvPr/>
        </p:nvSpPr>
        <p:spPr>
          <a:xfrm>
            <a:off x="4865991" y="4551306"/>
            <a:ext cx="748107" cy="15562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1" name="Google Shape;167;p4"/>
          <p:cNvSpPr/>
          <p:nvPr/>
        </p:nvSpPr>
        <p:spPr>
          <a:xfrm>
            <a:off x="2031625" y="3013892"/>
            <a:ext cx="2552208" cy="11971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2" name="Google Shape;167;p4"/>
          <p:cNvSpPr/>
          <p:nvPr/>
        </p:nvSpPr>
        <p:spPr>
          <a:xfrm>
            <a:off x="2031624" y="3707543"/>
            <a:ext cx="3344295" cy="13667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3" name="Google Shape;174;p4"/>
          <p:cNvSpPr/>
          <p:nvPr/>
        </p:nvSpPr>
        <p:spPr>
          <a:xfrm>
            <a:off x="1271464" y="3685534"/>
            <a:ext cx="601141"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07</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4" name="Google Shape;174;p4"/>
          <p:cNvSpPr/>
          <p:nvPr/>
        </p:nvSpPr>
        <p:spPr>
          <a:xfrm>
            <a:off x="1271464" y="2978501"/>
            <a:ext cx="601141"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4931941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l="20516" r="18633"/>
          <a:stretch/>
        </p:blipFill>
        <p:spPr>
          <a:xfrm>
            <a:off x="695400" y="602246"/>
            <a:ext cx="7256384" cy="6002127"/>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비밀번호 찾기</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로그인</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4" name="Google Shape;172;p4"/>
          <p:cNvSpPr/>
          <p:nvPr/>
        </p:nvSpPr>
        <p:spPr>
          <a:xfrm>
            <a:off x="5762816" y="4528492"/>
            <a:ext cx="550820" cy="15562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173;p4"/>
          <p:cNvSpPr/>
          <p:nvPr/>
        </p:nvSpPr>
        <p:spPr>
          <a:xfrm>
            <a:off x="6523804" y="3327496"/>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174;p4"/>
          <p:cNvSpPr/>
          <p:nvPr/>
        </p:nvSpPr>
        <p:spPr>
          <a:xfrm>
            <a:off x="4747711" y="3710790"/>
            <a:ext cx="601141"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175;p4"/>
          <p:cNvSpPr/>
          <p:nvPr/>
        </p:nvSpPr>
        <p:spPr>
          <a:xfrm>
            <a:off x="6523804" y="4111112"/>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176;p4"/>
          <p:cNvSpPr/>
          <p:nvPr/>
        </p:nvSpPr>
        <p:spPr>
          <a:xfrm>
            <a:off x="4643375" y="4536693"/>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177;p4"/>
          <p:cNvSpPr/>
          <p:nvPr/>
        </p:nvSpPr>
        <p:spPr>
          <a:xfrm>
            <a:off x="6426744" y="4525232"/>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4" name="TextBox 23">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3-2</a:t>
            </a:r>
            <a:endParaRPr lang="ko-KR" altLang="en-US" sz="1050" dirty="0">
              <a:latin typeface="나눔스퀘어 Bold" panose="020B0600000101010101" pitchFamily="50" charset="-127"/>
              <a:ea typeface="나눔스퀘어 Bold" panose="020B0600000101010101" pitchFamily="50" charset="-127"/>
            </a:endParaRPr>
          </a:p>
        </p:txBody>
      </p:sp>
      <p:sp>
        <p:nvSpPr>
          <p:cNvPr id="25" name="직사각형 24"/>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6" name="직선 연결선 25"/>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8" name="표 27">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863313788"/>
              </p:ext>
            </p:extLst>
          </p:nvPr>
        </p:nvGraphicFramePr>
        <p:xfrm>
          <a:off x="8688288" y="476673"/>
          <a:ext cx="3384376" cy="239924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rPr>
                        <a:t>이메일이 입력되는 폼이다.</a:t>
                      </a:r>
                      <a:endParaRPr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165927">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번을 </a:t>
                      </a:r>
                      <a:r>
                        <a:rPr 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클릭했을</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때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비밀번호가 </a:t>
                      </a:r>
                      <a:r>
                        <a:rPr 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정확</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하다면 </a:t>
                      </a:r>
                      <a:endPar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CO-03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060917"/>
                  </a:ext>
                </a:extLst>
              </a:tr>
              <a:tr h="0">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이메일을 올바르게 작성하였다면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02</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번이</a:t>
                      </a:r>
                      <a:endPar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나타나며</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임시 비밀번호를 이메일로 발송한다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CO-03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42005968"/>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3-1</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05</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2-1</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9225544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7" name="Google Shape;167;p4"/>
          <p:cNvSpPr/>
          <p:nvPr/>
        </p:nvSpPr>
        <p:spPr>
          <a:xfrm>
            <a:off x="2245871" y="3259711"/>
            <a:ext cx="4180874" cy="32607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9" name="Google Shape;167;p4"/>
          <p:cNvSpPr/>
          <p:nvPr/>
        </p:nvSpPr>
        <p:spPr>
          <a:xfrm>
            <a:off x="2201420" y="3910785"/>
            <a:ext cx="4199973" cy="59115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0" name="Google Shape;172;p4"/>
          <p:cNvSpPr/>
          <p:nvPr/>
        </p:nvSpPr>
        <p:spPr>
          <a:xfrm>
            <a:off x="5354639" y="4523373"/>
            <a:ext cx="345343" cy="15562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2" name="Google Shape;167;p4"/>
          <p:cNvSpPr/>
          <p:nvPr/>
        </p:nvSpPr>
        <p:spPr>
          <a:xfrm>
            <a:off x="2323879" y="3736049"/>
            <a:ext cx="2331961" cy="13998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14661691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77" y="396332"/>
            <a:ext cx="3924090" cy="6461668"/>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sz="1050" dirty="0" smtClean="0">
                <a:solidFill>
                  <a:schemeClr val="tx1"/>
                </a:solidFill>
                <a:latin typeface="나눔스퀘어 Bold" panose="020B0600000101010101" pitchFamily="50" charset="-127"/>
                <a:ea typeface="나눔스퀘어 Bold" panose="020B0600000101010101" pitchFamily="50" charset="-127"/>
              </a:rPr>
              <a:t>About Us</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en-US" altLang="ko-KR" sz="1050" dirty="0" smtClean="0">
                <a:solidFill>
                  <a:schemeClr val="tx1"/>
                </a:solidFill>
                <a:latin typeface="나눔스퀘어 Bold" panose="020B0600000101010101" pitchFamily="50" charset="-127"/>
                <a:ea typeface="나눔스퀘어 Bold" panose="020B0600000101010101" pitchFamily="50" charset="-127"/>
              </a:rPr>
              <a:t>About Us</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9" name="Google Shape;191;p5"/>
          <p:cNvSpPr/>
          <p:nvPr/>
        </p:nvSpPr>
        <p:spPr>
          <a:xfrm>
            <a:off x="1726918" y="1561184"/>
            <a:ext cx="516090" cy="24614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193;p5"/>
          <p:cNvSpPr/>
          <p:nvPr/>
        </p:nvSpPr>
        <p:spPr>
          <a:xfrm>
            <a:off x="2326770" y="1587895"/>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TextBox 10">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4</a:t>
            </a:r>
            <a:r>
              <a:rPr lang="en-US" altLang="ko-KR" sz="1050" dirty="0" smtClean="0">
                <a:latin typeface="나눔스퀘어 Bold" panose="020B0600000101010101" pitchFamily="50" charset="-127"/>
                <a:ea typeface="나눔스퀘어 Bold" panose="020B0600000101010101" pitchFamily="50" charset="-127"/>
              </a:rPr>
              <a:t>-1</a:t>
            </a:r>
            <a:endParaRPr lang="ko-KR" altLang="en-US" sz="1050" dirty="0">
              <a:latin typeface="나눔스퀘어 Bold" panose="020B0600000101010101" pitchFamily="50" charset="-127"/>
              <a:ea typeface="나눔스퀘어 Bold" panose="020B0600000101010101" pitchFamily="50" charset="-127"/>
            </a:endParaRPr>
          </a:p>
        </p:txBody>
      </p:sp>
      <p:sp>
        <p:nvSpPr>
          <p:cNvPr id="12" name="직사각형 11"/>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13" name="직선 연결선 12"/>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4" name="표 13">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987528861"/>
              </p:ext>
            </p:extLst>
          </p:nvPr>
        </p:nvGraphicFramePr>
        <p:xfrm>
          <a:off x="8688288" y="476673"/>
          <a:ext cx="3384376" cy="316127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아래의</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사이트 소개 영역으로</a:t>
                      </a: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endPar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스크롤이 이동한다</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사이트의 로고가 나타난다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48790314"/>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14-2</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baseline="0" dirty="0" err="1" smtClean="0">
                          <a:solidFill>
                            <a:srgbClr val="222A35"/>
                          </a:solidFill>
                          <a:latin typeface="나눔스퀘어" panose="020B0600000101010101" pitchFamily="50" charset="-127"/>
                          <a:ea typeface="나눔스퀘어" panose="020B0600000101010101" pitchFamily="50" charset="-127"/>
                          <a:cs typeface="Arial"/>
                          <a:sym typeface="Arial"/>
                        </a:rPr>
                        <a:t>모달창이</a:t>
                      </a: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나타난다</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93200663"/>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프로필 사진이 나타난다</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54563391"/>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05</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해당 팀원의 </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GitHub</a:t>
                      </a: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사이트 창이</a:t>
                      </a:r>
                      <a:endPar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열린다</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90124746"/>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06</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개발 환경 로고가 나타난다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4254663"/>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07</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카카오톡</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상담 페이지가 열리며</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BTS</a:t>
                      </a: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카카오톡</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채널로부터</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메시지를 받는다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58847519"/>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08</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8-1</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64580665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pic>
        <p:nvPicPr>
          <p:cNvPr id="16" name="그림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1685" y="396332"/>
            <a:ext cx="4411627" cy="6198336"/>
          </a:xfrm>
          <a:prstGeom prst="rect">
            <a:avLst/>
          </a:prstGeom>
        </p:spPr>
      </p:pic>
      <p:sp>
        <p:nvSpPr>
          <p:cNvPr id="17" name="Google Shape;191;p5"/>
          <p:cNvSpPr/>
          <p:nvPr/>
        </p:nvSpPr>
        <p:spPr>
          <a:xfrm>
            <a:off x="193641" y="4262616"/>
            <a:ext cx="1180312" cy="12241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193;p5"/>
          <p:cNvSpPr/>
          <p:nvPr/>
        </p:nvSpPr>
        <p:spPr>
          <a:xfrm>
            <a:off x="2995135" y="4026598"/>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191;p5"/>
          <p:cNvSpPr/>
          <p:nvPr/>
        </p:nvSpPr>
        <p:spPr>
          <a:xfrm>
            <a:off x="1411766" y="4262616"/>
            <a:ext cx="1180312" cy="12241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191;p5"/>
          <p:cNvSpPr/>
          <p:nvPr/>
        </p:nvSpPr>
        <p:spPr>
          <a:xfrm>
            <a:off x="2629891" y="4262616"/>
            <a:ext cx="1180312" cy="12241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Google Shape;191;p5"/>
          <p:cNvSpPr/>
          <p:nvPr/>
        </p:nvSpPr>
        <p:spPr>
          <a:xfrm>
            <a:off x="193641" y="5516498"/>
            <a:ext cx="1180312" cy="12241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2" name="Google Shape;191;p5"/>
          <p:cNvSpPr/>
          <p:nvPr/>
        </p:nvSpPr>
        <p:spPr>
          <a:xfrm>
            <a:off x="1411766" y="5516498"/>
            <a:ext cx="1180312" cy="12241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3" name="Google Shape;191;p5"/>
          <p:cNvSpPr/>
          <p:nvPr/>
        </p:nvSpPr>
        <p:spPr>
          <a:xfrm>
            <a:off x="2629891" y="5516498"/>
            <a:ext cx="1180312" cy="12241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4" name="Google Shape;191;p5"/>
          <p:cNvSpPr/>
          <p:nvPr/>
        </p:nvSpPr>
        <p:spPr>
          <a:xfrm>
            <a:off x="1677424" y="2503015"/>
            <a:ext cx="649346" cy="28404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5" name="Google Shape;193;p5"/>
          <p:cNvSpPr/>
          <p:nvPr/>
        </p:nvSpPr>
        <p:spPr>
          <a:xfrm>
            <a:off x="2404979" y="2549788"/>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191;p5"/>
          <p:cNvSpPr/>
          <p:nvPr/>
        </p:nvSpPr>
        <p:spPr>
          <a:xfrm>
            <a:off x="4659245" y="1101884"/>
            <a:ext cx="818256" cy="79208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7" name="Google Shape;193;p5"/>
          <p:cNvSpPr/>
          <p:nvPr/>
        </p:nvSpPr>
        <p:spPr>
          <a:xfrm>
            <a:off x="4840331" y="846826"/>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8" name="Google Shape;191;p5"/>
          <p:cNvSpPr/>
          <p:nvPr/>
        </p:nvSpPr>
        <p:spPr>
          <a:xfrm>
            <a:off x="5868370" y="1101884"/>
            <a:ext cx="818256" cy="79208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9" name="Google Shape;191;p5"/>
          <p:cNvSpPr/>
          <p:nvPr/>
        </p:nvSpPr>
        <p:spPr>
          <a:xfrm>
            <a:off x="7047344" y="1101884"/>
            <a:ext cx="818256" cy="79208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0" name="Google Shape;191;p5"/>
          <p:cNvSpPr/>
          <p:nvPr/>
        </p:nvSpPr>
        <p:spPr>
          <a:xfrm>
            <a:off x="4659245" y="2528764"/>
            <a:ext cx="818256" cy="79208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1" name="Google Shape;191;p5"/>
          <p:cNvSpPr/>
          <p:nvPr/>
        </p:nvSpPr>
        <p:spPr>
          <a:xfrm>
            <a:off x="5868370" y="2528764"/>
            <a:ext cx="818256" cy="79208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2" name="Google Shape;191;p5"/>
          <p:cNvSpPr/>
          <p:nvPr/>
        </p:nvSpPr>
        <p:spPr>
          <a:xfrm>
            <a:off x="7047344" y="2528764"/>
            <a:ext cx="818256" cy="79208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3" name="Google Shape;191;p5"/>
          <p:cNvSpPr/>
          <p:nvPr/>
        </p:nvSpPr>
        <p:spPr>
          <a:xfrm>
            <a:off x="4930989" y="2197674"/>
            <a:ext cx="282247" cy="24614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4" name="Google Shape;193;p5"/>
          <p:cNvSpPr/>
          <p:nvPr/>
        </p:nvSpPr>
        <p:spPr>
          <a:xfrm>
            <a:off x="5306365" y="2225495"/>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5" name="Google Shape;191;p5"/>
          <p:cNvSpPr/>
          <p:nvPr/>
        </p:nvSpPr>
        <p:spPr>
          <a:xfrm>
            <a:off x="6146708" y="2197674"/>
            <a:ext cx="282247" cy="24614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6" name="Google Shape;191;p5"/>
          <p:cNvSpPr/>
          <p:nvPr/>
        </p:nvSpPr>
        <p:spPr>
          <a:xfrm>
            <a:off x="7315010" y="2197674"/>
            <a:ext cx="282247" cy="24614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9" name="Google Shape;191;p5"/>
          <p:cNvSpPr/>
          <p:nvPr/>
        </p:nvSpPr>
        <p:spPr>
          <a:xfrm>
            <a:off x="7315010" y="3619546"/>
            <a:ext cx="282247" cy="24614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0" name="Google Shape;191;p5"/>
          <p:cNvSpPr/>
          <p:nvPr/>
        </p:nvSpPr>
        <p:spPr>
          <a:xfrm>
            <a:off x="6136374" y="3619546"/>
            <a:ext cx="282247" cy="24614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3" name="Google Shape;191;p5"/>
          <p:cNvSpPr/>
          <p:nvPr/>
        </p:nvSpPr>
        <p:spPr>
          <a:xfrm>
            <a:off x="4930989" y="3619546"/>
            <a:ext cx="282247" cy="24614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4" name="Google Shape;191;p5"/>
          <p:cNvSpPr/>
          <p:nvPr/>
        </p:nvSpPr>
        <p:spPr>
          <a:xfrm>
            <a:off x="4503514" y="4429492"/>
            <a:ext cx="3544322" cy="84885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5" name="Google Shape;193;p5"/>
          <p:cNvSpPr/>
          <p:nvPr/>
        </p:nvSpPr>
        <p:spPr>
          <a:xfrm>
            <a:off x="6050763" y="4174434"/>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6" name="Google Shape;191;p5"/>
          <p:cNvSpPr/>
          <p:nvPr/>
        </p:nvSpPr>
        <p:spPr>
          <a:xfrm>
            <a:off x="5831995" y="6113629"/>
            <a:ext cx="695439" cy="108148"/>
          </a:xfrm>
          <a:prstGeom prst="rect">
            <a:avLst/>
          </a:prstGeom>
          <a:noFill/>
          <a:ln w="12700" cap="flat" cmpd="sng">
            <a:solidFill>
              <a:schemeClr val="tx2">
                <a:lumMod val="40000"/>
                <a:lumOff val="60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9" name="Google Shape;191;p5"/>
          <p:cNvSpPr/>
          <p:nvPr/>
        </p:nvSpPr>
        <p:spPr>
          <a:xfrm>
            <a:off x="6050763" y="6215593"/>
            <a:ext cx="996581" cy="93727"/>
          </a:xfrm>
          <a:prstGeom prst="rect">
            <a:avLst/>
          </a:prstGeom>
          <a:noFill/>
          <a:ln w="12700" cap="flat" cmpd="sng">
            <a:solidFill>
              <a:schemeClr val="tx2">
                <a:lumMod val="40000"/>
                <a:lumOff val="60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0" name="Google Shape;193;p5"/>
          <p:cNvSpPr/>
          <p:nvPr/>
        </p:nvSpPr>
        <p:spPr>
          <a:xfrm>
            <a:off x="5334171" y="5885314"/>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07</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1" name="Google Shape;193;p5"/>
          <p:cNvSpPr/>
          <p:nvPr/>
        </p:nvSpPr>
        <p:spPr>
          <a:xfrm>
            <a:off x="7120197" y="6249086"/>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08</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1135249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sz="1050" dirty="0" smtClean="0">
                <a:solidFill>
                  <a:schemeClr val="tx1"/>
                </a:solidFill>
                <a:latin typeface="나눔스퀘어 Bold" panose="020B0600000101010101" pitchFamily="50" charset="-127"/>
                <a:ea typeface="나눔스퀘어 Bold" panose="020B0600000101010101" pitchFamily="50" charset="-127"/>
              </a:rPr>
              <a:t>About Us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서비스</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en-US" altLang="ko-KR" sz="1050" dirty="0" smtClean="0">
                <a:solidFill>
                  <a:schemeClr val="tx1"/>
                </a:solidFill>
                <a:latin typeface="나눔스퀘어 Bold" panose="020B0600000101010101" pitchFamily="50" charset="-127"/>
                <a:ea typeface="나눔스퀘어 Bold" panose="020B0600000101010101" pitchFamily="50" charset="-127"/>
              </a:rPr>
              <a:t>About Us</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1" name="TextBox 10">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4-2</a:t>
            </a:r>
            <a:endParaRPr lang="ko-KR" altLang="en-US" sz="1050" dirty="0">
              <a:latin typeface="나눔스퀘어 Bold" panose="020B0600000101010101" pitchFamily="50" charset="-127"/>
              <a:ea typeface="나눔스퀘어 Bold" panose="020B0600000101010101" pitchFamily="50" charset="-127"/>
            </a:endParaRPr>
          </a:p>
        </p:txBody>
      </p:sp>
      <p:sp>
        <p:nvSpPr>
          <p:cNvPr id="12" name="직사각형 11"/>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13" name="직선 연결선 12"/>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4" name="표 13">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682533715"/>
              </p:ext>
            </p:extLst>
          </p:nvPr>
        </p:nvGraphicFramePr>
        <p:xfrm>
          <a:off x="8688288" y="476673"/>
          <a:ext cx="3384376" cy="130192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서비스 </a:t>
                      </a: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모달창이</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닫힌다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9496" y="404664"/>
            <a:ext cx="5580524" cy="6403650"/>
          </a:xfrm>
          <a:prstGeom prst="rect">
            <a:avLst/>
          </a:prstGeom>
        </p:spPr>
      </p:pic>
      <p:sp>
        <p:nvSpPr>
          <p:cNvPr id="17" name="Google Shape;191;p5"/>
          <p:cNvSpPr/>
          <p:nvPr/>
        </p:nvSpPr>
        <p:spPr>
          <a:xfrm>
            <a:off x="3851122" y="4746088"/>
            <a:ext cx="1020741" cy="41110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193;p5"/>
          <p:cNvSpPr/>
          <p:nvPr/>
        </p:nvSpPr>
        <p:spPr>
          <a:xfrm>
            <a:off x="4943872" y="4869160"/>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 name="직사각형 1"/>
          <p:cNvSpPr/>
          <p:nvPr/>
        </p:nvSpPr>
        <p:spPr>
          <a:xfrm>
            <a:off x="3719736" y="1988840"/>
            <a:ext cx="129614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latin typeface="나눔스퀘어 Bold" panose="020B0600000101010101" pitchFamily="50" charset="-127"/>
                <a:ea typeface="나눔스퀘어 Bold" panose="020B0600000101010101" pitchFamily="50" charset="-127"/>
              </a:rPr>
              <a:t>커뮤니티</a:t>
            </a:r>
            <a:endParaRPr lang="ko-KR" altLang="en-US" dirty="0">
              <a:solidFill>
                <a:schemeClr val="tx1"/>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30705786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rotWithShape="1">
          <a:blip r:embed="rId2" cstate="print">
            <a:extLst>
              <a:ext uri="{28A0092B-C50C-407E-A947-70E740481C1C}">
                <a14:useLocalDpi xmlns:a14="http://schemas.microsoft.com/office/drawing/2010/main" val="0"/>
              </a:ext>
            </a:extLst>
          </a:blip>
          <a:srcRect t="1775"/>
          <a:stretch/>
        </p:blipFill>
        <p:spPr>
          <a:xfrm>
            <a:off x="1405925" y="404664"/>
            <a:ext cx="5746328" cy="6453336"/>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비회원 매수</a:t>
            </a:r>
            <a:r>
              <a:rPr lang="en-US" altLang="ko-KR" sz="1050" dirty="0">
                <a:solidFill>
                  <a:schemeClr val="tx1"/>
                </a:solidFill>
                <a:latin typeface="나눔스퀘어 Bold" panose="020B0600000101010101" pitchFamily="50" charset="-127"/>
                <a:ea typeface="나눔스퀘어 Bold" panose="020B0600000101010101" pitchFamily="50" charset="-127"/>
              </a:rPr>
              <a:t>/</a:t>
            </a:r>
            <a:r>
              <a:rPr lang="ko-KR" altLang="en-US" sz="1050" dirty="0">
                <a:solidFill>
                  <a:schemeClr val="tx1"/>
                </a:solidFill>
                <a:latin typeface="나눔스퀘어 Bold" panose="020B0600000101010101" pitchFamily="50" charset="-127"/>
                <a:ea typeface="나눔스퀘어 Bold" panose="020B0600000101010101" pitchFamily="50" charset="-127"/>
              </a:rPr>
              <a:t>매도</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모의투자</a:t>
            </a:r>
          </a:p>
        </p:txBody>
      </p:sp>
      <p:sp>
        <p:nvSpPr>
          <p:cNvPr id="25" name="TextBox 24">
            <a:extLst>
              <a:ext uri="{FF2B5EF4-FFF2-40B4-BE49-F238E27FC236}">
                <a16:creationId xmlns:a16="http://schemas.microsoft.com/office/drawing/2014/main" id="{DDF58C48-5157-4FFA-B714-C02B198B9885}"/>
              </a:ext>
            </a:extLst>
          </p:cNvPr>
          <p:cNvSpPr txBox="1"/>
          <p:nvPr/>
        </p:nvSpPr>
        <p:spPr>
          <a:xfrm>
            <a:off x="11668386" y="106980"/>
            <a:ext cx="386644"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5-1</a:t>
            </a:r>
            <a:endParaRPr lang="ko-KR" altLang="en-US" sz="1050" dirty="0">
              <a:latin typeface="나눔스퀘어 Bold" panose="020B0600000101010101" pitchFamily="50" charset="-127"/>
              <a:ea typeface="나눔스퀘어 Bold" panose="020B0600000101010101" pitchFamily="50" charset="-127"/>
            </a:endParaRPr>
          </a:p>
        </p:txBody>
      </p:sp>
      <p:sp>
        <p:nvSpPr>
          <p:cNvPr id="26" name="직사각형 25"/>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7" name="직선 연결선 26"/>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Google Shape;296;p54">
            <a:extLst>
              <a:ext uri="{FF2B5EF4-FFF2-40B4-BE49-F238E27FC236}">
                <a16:creationId xmlns:a16="http://schemas.microsoft.com/office/drawing/2014/main" id="{FD93ABAE-1446-4727-9358-31E172936024}"/>
              </a:ext>
            </a:extLst>
          </p:cNvPr>
          <p:cNvSpPr/>
          <p:nvPr/>
        </p:nvSpPr>
        <p:spPr>
          <a:xfrm>
            <a:off x="3347340" y="3717032"/>
            <a:ext cx="1800200" cy="2376264"/>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1" name="Google Shape;296;p54">
            <a:extLst>
              <a:ext uri="{FF2B5EF4-FFF2-40B4-BE49-F238E27FC236}">
                <a16:creationId xmlns:a16="http://schemas.microsoft.com/office/drawing/2014/main" id="{9128110F-DEE3-44A1-B17E-01159B39F7C4}"/>
              </a:ext>
            </a:extLst>
          </p:cNvPr>
          <p:cNvSpPr/>
          <p:nvPr/>
        </p:nvSpPr>
        <p:spPr>
          <a:xfrm>
            <a:off x="3347340" y="3717032"/>
            <a:ext cx="1800200" cy="1152128"/>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2" name="Google Shape;297;p54">
            <a:extLst>
              <a:ext uri="{FF2B5EF4-FFF2-40B4-BE49-F238E27FC236}">
                <a16:creationId xmlns:a16="http://schemas.microsoft.com/office/drawing/2014/main" id="{E8D4776C-6E94-4A59-B2A7-CDA5C70DADFB}"/>
              </a:ext>
            </a:extLst>
          </p:cNvPr>
          <p:cNvSpPr/>
          <p:nvPr/>
        </p:nvSpPr>
        <p:spPr>
          <a:xfrm>
            <a:off x="3426061" y="3784976"/>
            <a:ext cx="508328" cy="14353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rPr>
              <a:t>01</a:t>
            </a: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3" name="Google Shape;297;p54">
            <a:extLst>
              <a:ext uri="{FF2B5EF4-FFF2-40B4-BE49-F238E27FC236}">
                <a16:creationId xmlns:a16="http://schemas.microsoft.com/office/drawing/2014/main" id="{146E1248-A5DE-4345-B327-A435A9D13389}"/>
              </a:ext>
            </a:extLst>
          </p:cNvPr>
          <p:cNvSpPr/>
          <p:nvPr/>
        </p:nvSpPr>
        <p:spPr>
          <a:xfrm>
            <a:off x="3435489" y="4988908"/>
            <a:ext cx="508328" cy="14353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rPr>
              <a:t>02</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3" name="표 12">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302890516"/>
              </p:ext>
            </p:extLst>
          </p:nvPr>
        </p:nvGraphicFramePr>
        <p:xfrm>
          <a:off x="8688288" y="476673"/>
          <a:ext cx="3384376" cy="194203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12400">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757070"/>
                        </a:buClr>
                        <a:buSzPts val="1100"/>
                        <a:buFont typeface="Arial"/>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2-1</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US-01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12400">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rgbClr val="757070"/>
                        </a:buClr>
                        <a:buSzPts val="1100"/>
                        <a:buFont typeface="Arial"/>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3-1</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1240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15-3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위젯이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8747915"/>
                  </a:ext>
                </a:extLst>
              </a:tr>
              <a:tr h="21240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15-1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위젯 목록이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837988255"/>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pic>
        <p:nvPicPr>
          <p:cNvPr id="3" name="그림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568914" y="888938"/>
            <a:ext cx="3523980" cy="2565877"/>
          </a:xfrm>
          <a:prstGeom prst="rect">
            <a:avLst/>
          </a:prstGeom>
        </p:spPr>
      </p:pic>
      <p:sp>
        <p:nvSpPr>
          <p:cNvPr id="15" name="타원 14"/>
          <p:cNvSpPr/>
          <p:nvPr/>
        </p:nvSpPr>
        <p:spPr>
          <a:xfrm>
            <a:off x="7797924" y="476672"/>
            <a:ext cx="315483" cy="31548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700" dirty="0">
                <a:solidFill>
                  <a:schemeClr val="tx1"/>
                </a:solidFill>
                <a:latin typeface="나눔스퀘어 Bold" panose="020B0600000101010101" pitchFamily="50" charset="-127"/>
                <a:ea typeface="나눔스퀘어 Bold" panose="020B0600000101010101" pitchFamily="50" charset="-127"/>
              </a:rPr>
              <a:t>C</a:t>
            </a:r>
            <a:r>
              <a:rPr lang="en-US" altLang="ko-KR" sz="700" dirty="0" smtClean="0">
                <a:solidFill>
                  <a:schemeClr val="tx1"/>
                </a:solidFill>
                <a:latin typeface="나눔스퀘어 Bold" panose="020B0600000101010101" pitchFamily="50" charset="-127"/>
                <a:ea typeface="나눔스퀘어 Bold" panose="020B0600000101010101" pitchFamily="50" charset="-127"/>
              </a:rPr>
              <a:t>hat</a:t>
            </a:r>
            <a:endParaRPr lang="ko-KR" altLang="en-US" sz="700" dirty="0">
              <a:solidFill>
                <a:schemeClr val="tx1"/>
              </a:solidFill>
              <a:latin typeface="나눔스퀘어 Bold" panose="020B0600000101010101" pitchFamily="50" charset="-127"/>
              <a:ea typeface="나눔스퀘어 Bold" panose="020B0600000101010101" pitchFamily="50" charset="-127"/>
            </a:endParaRPr>
          </a:p>
        </p:txBody>
      </p:sp>
      <p:sp>
        <p:nvSpPr>
          <p:cNvPr id="16" name="타원 15"/>
          <p:cNvSpPr/>
          <p:nvPr/>
        </p:nvSpPr>
        <p:spPr>
          <a:xfrm>
            <a:off x="7797924" y="806656"/>
            <a:ext cx="315483" cy="31548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700" dirty="0" smtClean="0">
                <a:solidFill>
                  <a:schemeClr val="tx1"/>
                </a:solidFill>
                <a:latin typeface="나눔스퀘어 Bold" panose="020B0600000101010101" pitchFamily="50" charset="-127"/>
                <a:ea typeface="나눔스퀘어 Bold" panose="020B0600000101010101" pitchFamily="50" charset="-127"/>
              </a:rPr>
              <a:t>Widget</a:t>
            </a:r>
            <a:endParaRPr lang="ko-KR" altLang="en-US" sz="700" dirty="0">
              <a:solidFill>
                <a:schemeClr val="tx1"/>
              </a:solidFill>
              <a:latin typeface="나눔스퀘어 Bold" panose="020B0600000101010101" pitchFamily="50" charset="-127"/>
              <a:ea typeface="나눔스퀘어 Bold" panose="020B0600000101010101" pitchFamily="50" charset="-127"/>
            </a:endParaRPr>
          </a:p>
        </p:txBody>
      </p:sp>
      <p:sp>
        <p:nvSpPr>
          <p:cNvPr id="17" name="Google Shape;98;p13">
            <a:extLst>
              <a:ext uri="{FF2B5EF4-FFF2-40B4-BE49-F238E27FC236}">
                <a16:creationId xmlns:a16="http://schemas.microsoft.com/office/drawing/2014/main" id="{5005104D-D366-4007-BF77-CF5CCB8B13A2}"/>
              </a:ext>
            </a:extLst>
          </p:cNvPr>
          <p:cNvSpPr/>
          <p:nvPr/>
        </p:nvSpPr>
        <p:spPr>
          <a:xfrm flipH="1" flipV="1">
            <a:off x="7783074" y="461024"/>
            <a:ext cx="350458" cy="334322"/>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8" name="Google Shape;98;p13">
            <a:extLst>
              <a:ext uri="{FF2B5EF4-FFF2-40B4-BE49-F238E27FC236}">
                <a16:creationId xmlns:a16="http://schemas.microsoft.com/office/drawing/2014/main" id="{5005104D-D366-4007-BF77-CF5CCB8B13A2}"/>
              </a:ext>
            </a:extLst>
          </p:cNvPr>
          <p:cNvSpPr/>
          <p:nvPr/>
        </p:nvSpPr>
        <p:spPr>
          <a:xfrm flipH="1" flipV="1">
            <a:off x="7783074" y="797236"/>
            <a:ext cx="350458" cy="334322"/>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9" name="Google Shape;102;p13"/>
          <p:cNvSpPr/>
          <p:nvPr/>
        </p:nvSpPr>
        <p:spPr>
          <a:xfrm>
            <a:off x="7373942" y="532935"/>
            <a:ext cx="367446"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03</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Google Shape;102;p13"/>
          <p:cNvSpPr/>
          <p:nvPr/>
        </p:nvSpPr>
        <p:spPr>
          <a:xfrm>
            <a:off x="7373942" y="869147"/>
            <a:ext cx="367446"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04</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4440265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t="1704"/>
          <a:stretch/>
        </p:blipFill>
        <p:spPr>
          <a:xfrm>
            <a:off x="1410169" y="404664"/>
            <a:ext cx="5740262" cy="6451150"/>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회원 매수</a:t>
            </a:r>
            <a:r>
              <a:rPr lang="en-US" altLang="ko-KR" sz="1050" dirty="0" smtClean="0">
                <a:solidFill>
                  <a:schemeClr val="tx1"/>
                </a:solidFill>
                <a:latin typeface="나눔스퀘어 Bold" panose="020B0600000101010101" pitchFamily="50" charset="-127"/>
                <a:ea typeface="나눔스퀘어 Bold" panose="020B0600000101010101" pitchFamily="50" charset="-127"/>
              </a:rPr>
              <a:t>/</a:t>
            </a:r>
            <a:r>
              <a:rPr lang="ko-KR" altLang="en-US" sz="1050" dirty="0" smtClean="0">
                <a:solidFill>
                  <a:schemeClr val="tx1"/>
                </a:solidFill>
                <a:latin typeface="나눔스퀘어 Bold" panose="020B0600000101010101" pitchFamily="50" charset="-127"/>
                <a:ea typeface="나눔스퀘어 Bold" panose="020B0600000101010101" pitchFamily="50" charset="-127"/>
              </a:rPr>
              <a:t>매도</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모의투자</a:t>
            </a:r>
          </a:p>
        </p:txBody>
      </p:sp>
      <p:sp>
        <p:nvSpPr>
          <p:cNvPr id="25" name="TextBox 24">
            <a:extLst>
              <a:ext uri="{FF2B5EF4-FFF2-40B4-BE49-F238E27FC236}">
                <a16:creationId xmlns:a16="http://schemas.microsoft.com/office/drawing/2014/main" id="{DDF58C48-5157-4FFA-B714-C02B198B9885}"/>
              </a:ext>
            </a:extLst>
          </p:cNvPr>
          <p:cNvSpPr txBox="1"/>
          <p:nvPr/>
        </p:nvSpPr>
        <p:spPr>
          <a:xfrm>
            <a:off x="11668386" y="106980"/>
            <a:ext cx="386644"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5-2</a:t>
            </a:r>
            <a:endParaRPr lang="ko-KR" altLang="en-US" sz="1050" dirty="0">
              <a:latin typeface="나눔스퀘어 Bold" panose="020B0600000101010101" pitchFamily="50" charset="-127"/>
              <a:ea typeface="나눔스퀘어 Bold" panose="020B0600000101010101" pitchFamily="50" charset="-127"/>
            </a:endParaRPr>
          </a:p>
        </p:txBody>
      </p:sp>
      <p:sp>
        <p:nvSpPr>
          <p:cNvPr id="26" name="직사각형 25"/>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7" name="직선 연결선 26"/>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244;p39"/>
          <p:cNvSpPr/>
          <p:nvPr/>
        </p:nvSpPr>
        <p:spPr>
          <a:xfrm>
            <a:off x="3401447" y="6027896"/>
            <a:ext cx="1727863" cy="142483"/>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1" name="Google Shape;245;p39"/>
          <p:cNvSpPr/>
          <p:nvPr/>
        </p:nvSpPr>
        <p:spPr>
          <a:xfrm>
            <a:off x="5202330" y="4050204"/>
            <a:ext cx="410070"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9</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249;p39"/>
          <p:cNvSpPr/>
          <p:nvPr/>
        </p:nvSpPr>
        <p:spPr>
          <a:xfrm>
            <a:off x="4271993" y="1112174"/>
            <a:ext cx="2003125" cy="5052260"/>
          </a:xfrm>
          <a:prstGeom prst="rect">
            <a:avLst/>
          </a:prstGeom>
          <a:noFill/>
          <a:ln w="25400" cap="flat" cmpd="sng">
            <a:no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6" name="Google Shape;251;p39"/>
          <p:cNvSpPr/>
          <p:nvPr/>
        </p:nvSpPr>
        <p:spPr>
          <a:xfrm>
            <a:off x="3544750" y="4662069"/>
            <a:ext cx="1591998" cy="586083"/>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7" name="Google Shape;252;p39"/>
          <p:cNvSpPr/>
          <p:nvPr/>
        </p:nvSpPr>
        <p:spPr>
          <a:xfrm>
            <a:off x="856944" y="4851503"/>
            <a:ext cx="593374"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08</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8" name="Google Shape;253;p39"/>
          <p:cNvSpPr/>
          <p:nvPr/>
        </p:nvSpPr>
        <p:spPr>
          <a:xfrm>
            <a:off x="884097" y="907893"/>
            <a:ext cx="593374"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03</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Google Shape;255;p39"/>
          <p:cNvSpPr/>
          <p:nvPr/>
        </p:nvSpPr>
        <p:spPr>
          <a:xfrm>
            <a:off x="6790067" y="648053"/>
            <a:ext cx="593374"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Arial"/>
                <a:sym typeface="Arial"/>
              </a:rPr>
              <a:t>02</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3" name="Google Shape;258;p39"/>
          <p:cNvSpPr/>
          <p:nvPr/>
        </p:nvSpPr>
        <p:spPr>
          <a:xfrm>
            <a:off x="2550526" y="1098420"/>
            <a:ext cx="1678135" cy="5066883"/>
          </a:xfrm>
          <a:prstGeom prst="rect">
            <a:avLst/>
          </a:prstGeom>
          <a:noFill/>
          <a:ln w="25400" cap="flat" cmpd="sng">
            <a:no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sng"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9" name="Google Shape;244;p39">
            <a:extLst>
              <a:ext uri="{FF2B5EF4-FFF2-40B4-BE49-F238E27FC236}">
                <a16:creationId xmlns:a16="http://schemas.microsoft.com/office/drawing/2014/main" id="{5BD4D9DD-803F-4282-BDAC-107CC74377C7}"/>
              </a:ext>
            </a:extLst>
          </p:cNvPr>
          <p:cNvSpPr/>
          <p:nvPr/>
        </p:nvSpPr>
        <p:spPr>
          <a:xfrm>
            <a:off x="5239044" y="438582"/>
            <a:ext cx="1651079" cy="133743"/>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0" name="Google Shape;244;p39">
            <a:extLst>
              <a:ext uri="{FF2B5EF4-FFF2-40B4-BE49-F238E27FC236}">
                <a16:creationId xmlns:a16="http://schemas.microsoft.com/office/drawing/2014/main" id="{CAC811C9-3A7D-4F58-9A15-75330353AA43}"/>
              </a:ext>
            </a:extLst>
          </p:cNvPr>
          <p:cNvSpPr/>
          <p:nvPr/>
        </p:nvSpPr>
        <p:spPr>
          <a:xfrm>
            <a:off x="5248506" y="1014034"/>
            <a:ext cx="1675570" cy="5079262"/>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1" name="Google Shape;255;p39">
            <a:extLst>
              <a:ext uri="{FF2B5EF4-FFF2-40B4-BE49-F238E27FC236}">
                <a16:creationId xmlns:a16="http://schemas.microsoft.com/office/drawing/2014/main" id="{F0A320DC-9749-4EE2-A0B4-B0174F8E2E0A}"/>
              </a:ext>
            </a:extLst>
          </p:cNvPr>
          <p:cNvSpPr/>
          <p:nvPr/>
        </p:nvSpPr>
        <p:spPr>
          <a:xfrm>
            <a:off x="7004639" y="420204"/>
            <a:ext cx="593374"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Arial"/>
                <a:sym typeface="Arial"/>
              </a:rPr>
              <a:t>01</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2" name="Google Shape;255;p39">
            <a:extLst>
              <a:ext uri="{FF2B5EF4-FFF2-40B4-BE49-F238E27FC236}">
                <a16:creationId xmlns:a16="http://schemas.microsoft.com/office/drawing/2014/main" id="{EAE4E11D-C25B-4905-A1FB-8BB55CE5D855}"/>
              </a:ext>
            </a:extLst>
          </p:cNvPr>
          <p:cNvSpPr/>
          <p:nvPr/>
        </p:nvSpPr>
        <p:spPr>
          <a:xfrm>
            <a:off x="7014794" y="3219028"/>
            <a:ext cx="593374"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Arial"/>
                <a:sym typeface="Arial"/>
              </a:rPr>
              <a:t>07</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29" name="표 28">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524896442"/>
              </p:ext>
            </p:extLst>
          </p:nvPr>
        </p:nvGraphicFramePr>
        <p:xfrm>
          <a:off x="8688288" y="476673"/>
          <a:ext cx="3384376" cy="471580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757070"/>
                        </a:buClr>
                        <a:buSzPts val="1100"/>
                        <a:buFont typeface="Arial"/>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코인을 검색하는 폼이다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43618653"/>
                  </a:ext>
                </a:extLst>
              </a:tr>
              <a:tr h="0">
                <a:tc>
                  <a:txBody>
                    <a:bodyPr/>
                    <a:lstStyle/>
                    <a:p>
                      <a:pPr marL="0" marR="0" lvl="0" indent="0" algn="ctr" rtl="0">
                        <a:lnSpc>
                          <a:spcPct val="100000"/>
                        </a:lnSpc>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757070"/>
                        </a:buClr>
                        <a:buSzPts val="1100"/>
                        <a:buFont typeface="Arial"/>
                        <a:buNone/>
                      </a:pPr>
                      <a:r>
                        <a:rPr lang="ko-KR" altLang="en-US" sz="800" dirty="0">
                          <a:solidFill>
                            <a:srgbClr val="222A35"/>
                          </a:solidFill>
                          <a:latin typeface="나눔스퀘어" panose="020B0600000101010101" pitchFamily="50" charset="-127"/>
                          <a:ea typeface="나눔스퀘어" panose="020B0600000101010101" pitchFamily="50" charset="-127"/>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rPr>
                        <a:t>04</a:t>
                      </a:r>
                      <a:r>
                        <a:rPr lang="ko-KR" altLang="en-US" sz="800" dirty="0" smtClean="0">
                          <a:solidFill>
                            <a:srgbClr val="222A35"/>
                          </a:solidFill>
                          <a:latin typeface="나눔스퀘어" panose="020B0600000101010101" pitchFamily="50" charset="-127"/>
                          <a:ea typeface="나눔스퀘어" panose="020B0600000101010101" pitchFamily="50" charset="-127"/>
                        </a:rPr>
                        <a:t>번을 오름차순</a:t>
                      </a:r>
                      <a:r>
                        <a:rPr lang="en-US" altLang="ko-KR" sz="800" dirty="0" smtClean="0">
                          <a:solidFill>
                            <a:srgbClr val="222A35"/>
                          </a:solidFill>
                          <a:latin typeface="나눔스퀘어" panose="020B0600000101010101" pitchFamily="50" charset="-127"/>
                          <a:ea typeface="나눔스퀘어" panose="020B0600000101010101" pitchFamily="50" charset="-127"/>
                        </a:rPr>
                        <a:t>, </a:t>
                      </a:r>
                      <a:r>
                        <a:rPr lang="ko-KR" altLang="en-US" sz="800" dirty="0" smtClean="0">
                          <a:solidFill>
                            <a:srgbClr val="222A35"/>
                          </a:solidFill>
                          <a:latin typeface="나눔스퀘어" panose="020B0600000101010101" pitchFamily="50" charset="-127"/>
                          <a:ea typeface="나눔스퀘어" panose="020B0600000101010101" pitchFamily="50" charset="-127"/>
                        </a:rPr>
                        <a:t>내림차순 정렬로 볼 수 있다</a:t>
                      </a:r>
                      <a:r>
                        <a:rPr lang="en-US" altLang="ko-KR" sz="800" dirty="0" smtClean="0">
                          <a:solidFill>
                            <a:srgbClr val="222A35"/>
                          </a:solidFill>
                          <a:latin typeface="나눔스퀘어" panose="020B0600000101010101" pitchFamily="50" charset="-127"/>
                          <a:ea typeface="나눔스퀘어" panose="020B0600000101010101" pitchFamily="50" charset="-127"/>
                        </a:rPr>
                        <a:t>.</a:t>
                      </a: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65332512"/>
                  </a:ext>
                </a:extLst>
              </a:tr>
              <a:tr h="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rgbClr val="757070"/>
                        </a:buClr>
                        <a:buSzPts val="1100"/>
                        <a:buFont typeface="Arial"/>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종목 검색</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1</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분봉</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5</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분봉</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차트 유형</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지표를 </a:t>
                      </a:r>
                      <a:endPar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defTabSz="914400" rtl="0" eaLnBrk="1" fontAlgn="auto" latinLnBrk="1" hangingPunct="1">
                        <a:lnSpc>
                          <a:spcPct val="100000"/>
                        </a:lnSpc>
                        <a:spcBef>
                          <a:spcPts val="0"/>
                        </a:spcBef>
                        <a:spcAft>
                          <a:spcPts val="0"/>
                        </a:spcAft>
                        <a:buClr>
                          <a:srgbClr val="757070"/>
                        </a:buClr>
                        <a:buSzPts val="1100"/>
                        <a:buFont typeface="Arial"/>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클릭하는 폼이다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63823048"/>
                  </a:ext>
                </a:extLst>
              </a:tr>
              <a:tr h="21240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rgbClr val="757070"/>
                        </a:buClr>
                        <a:buSzPts val="1100"/>
                        <a:buFont typeface="Arial"/>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실시간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현재가를</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반영한 열이다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1240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rgbClr val="757070"/>
                        </a:buClr>
                        <a:buSzPts val="1100"/>
                        <a:buFont typeface="Arial"/>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실시간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시간를</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반영한 행이다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1240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현재 차트를 캡처한다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21240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07</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smtClean="0">
                          <a:solidFill>
                            <a:srgbClr val="222A35"/>
                          </a:solidFill>
                          <a:latin typeface="나눔스퀘어" panose="020B0600000101010101" pitchFamily="50" charset="-127"/>
                          <a:ea typeface="나눔스퀘어" panose="020B0600000101010101" pitchFamily="50" charset="-127"/>
                        </a:rPr>
                        <a:t>실시간 모든 코인이 나타난다</a:t>
                      </a:r>
                      <a:r>
                        <a:rPr lang="en-US" altLang="ko-KR" sz="800" dirty="0" smtClean="0">
                          <a:solidFill>
                            <a:srgbClr val="222A35"/>
                          </a:solidFill>
                          <a:latin typeface="나눔스퀘어" panose="020B0600000101010101" pitchFamily="50" charset="-127"/>
                          <a:ea typeface="나눔스퀘어" panose="020B0600000101010101" pitchFamily="50" charset="-127"/>
                        </a:rPr>
                        <a:t>.</a:t>
                      </a:r>
                      <a:endParaRPr lang="ko-KR" altLang="en-US" sz="800" dirty="0" smtClean="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21240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08</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757070"/>
                        </a:buClr>
                        <a:buSzPts val="1100"/>
                        <a:buFont typeface="Arial"/>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실시간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현재가를</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반영한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호가창이다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11</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번</a:t>
                      </a:r>
                      <a:r>
                        <a:rPr lang="ko-KR" alt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에 반영된다</a:t>
                      </a:r>
                      <a:r>
                        <a:rPr lang="en-US" altLang="ko-KR"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09</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rPr>
                        <a:t>폼을 클릭하면 계좌비밀번호를 입력하는 </a:t>
                      </a:r>
                      <a:endParaRPr lang="en-US" altLang="ko-KR" sz="800" dirty="0" smtClean="0">
                        <a:solidFill>
                          <a:srgbClr val="222A35"/>
                        </a:solidFill>
                        <a:latin typeface="나눔스퀘어" panose="020B0600000101010101" pitchFamily="50" charset="-127"/>
                        <a:ea typeface="나눔스퀘어" panose="020B0600000101010101" pitchFamily="50" charset="-127"/>
                      </a:endParaRPr>
                    </a:p>
                    <a:p>
                      <a:pPr marL="0" marR="0" lvl="0" indent="0" algn="l" rtl="0">
                        <a:lnSpc>
                          <a:spcPct val="100000"/>
                        </a:lnSpc>
                        <a:spcBef>
                          <a:spcPts val="0"/>
                        </a:spcBef>
                        <a:spcAft>
                          <a:spcPts val="0"/>
                        </a:spcAft>
                        <a:buNone/>
                      </a:pPr>
                      <a:r>
                        <a:rPr lang="en-US" altLang="ko-KR" sz="800" dirty="0" smtClean="0">
                          <a:solidFill>
                            <a:srgbClr val="222A35"/>
                          </a:solidFill>
                          <a:latin typeface="나눔스퀘어" panose="020B0600000101010101" pitchFamily="50" charset="-127"/>
                          <a:ea typeface="나눔스퀘어" panose="020B0600000101010101" pitchFamily="50" charset="-127"/>
                        </a:rPr>
                        <a:t>14-1</a:t>
                      </a:r>
                      <a:r>
                        <a:rPr lang="ko-KR" altLang="en-US" sz="800" dirty="0" smtClean="0">
                          <a:solidFill>
                            <a:srgbClr val="222A35"/>
                          </a:solidFill>
                          <a:latin typeface="나눔스퀘어" panose="020B0600000101010101" pitchFamily="50" charset="-127"/>
                          <a:ea typeface="나눔스퀘어" panose="020B0600000101010101" pitchFamily="50" charset="-127"/>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rPr>
                        <a:t>.</a:t>
                      </a: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43525662"/>
                  </a:ext>
                </a:extLst>
              </a:tr>
              <a:tr h="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10</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757070"/>
                        </a:buClr>
                        <a:buSzPts val="1100"/>
                        <a:buFont typeface="Arial"/>
                        <a:buNone/>
                      </a:pPr>
                      <a:r>
                        <a:rPr lang="ko-KR" altLang="en-US" sz="800" dirty="0" smtClean="0">
                          <a:solidFill>
                            <a:srgbClr val="222A35"/>
                          </a:solidFill>
                          <a:latin typeface="나눔스퀘어" panose="020B0600000101010101" pitchFamily="50" charset="-127"/>
                          <a:ea typeface="나눔스퀘어" panose="020B0600000101010101" pitchFamily="50" charset="-127"/>
                        </a:rPr>
                        <a:t>클릭하면 매도</a:t>
                      </a:r>
                      <a:r>
                        <a:rPr lang="en-US" altLang="ko-KR" sz="800" dirty="0" smtClean="0">
                          <a:solidFill>
                            <a:srgbClr val="222A35"/>
                          </a:solidFill>
                          <a:latin typeface="나눔스퀘어" panose="020B0600000101010101" pitchFamily="50" charset="-127"/>
                          <a:ea typeface="나눔스퀘어" panose="020B0600000101010101" pitchFamily="50" charset="-127"/>
                        </a:rPr>
                        <a:t>/</a:t>
                      </a:r>
                      <a:r>
                        <a:rPr lang="ko-KR" altLang="en-US" sz="800" dirty="0" smtClean="0">
                          <a:solidFill>
                            <a:srgbClr val="222A35"/>
                          </a:solidFill>
                          <a:latin typeface="나눔스퀘어" panose="020B0600000101010101" pitchFamily="50" charset="-127"/>
                          <a:ea typeface="나눔스퀘어" panose="020B0600000101010101" pitchFamily="50" charset="-127"/>
                        </a:rPr>
                        <a:t>매수 기능을 변경할 수 있다</a:t>
                      </a:r>
                      <a:r>
                        <a:rPr lang="en-US" altLang="ko-KR" sz="800" dirty="0" smtClean="0">
                          <a:solidFill>
                            <a:srgbClr val="222A35"/>
                          </a:solidFill>
                          <a:latin typeface="나눔스퀘어" panose="020B0600000101010101" pitchFamily="50" charset="-127"/>
                          <a:ea typeface="나눔스퀘어" panose="020B0600000101010101" pitchFamily="50" charset="-127"/>
                        </a:rPr>
                        <a:t>.</a:t>
                      </a:r>
                      <a:endParaRPr lang="ko-KR" altLang="en-US"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99375616"/>
                  </a:ext>
                </a:extLst>
              </a:tr>
              <a:tr h="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08</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번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호가창에서</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클릭한 값이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가격폼에</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endPar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입력된다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768429329"/>
                  </a:ext>
                </a:extLst>
              </a:tr>
              <a:tr h="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smtClean="0">
                          <a:solidFill>
                            <a:srgbClr val="222A35"/>
                          </a:solidFill>
                          <a:latin typeface="나눔스퀘어" panose="020B0600000101010101" pitchFamily="50" charset="-127"/>
                          <a:ea typeface="나눔스퀘어" panose="020B0600000101010101" pitchFamily="50" charset="-127"/>
                        </a:rPr>
                        <a:t>보유 </a:t>
                      </a:r>
                      <a:r>
                        <a:rPr lang="en-US" altLang="ko-KR" sz="800" dirty="0" smtClean="0">
                          <a:solidFill>
                            <a:srgbClr val="222A35"/>
                          </a:solidFill>
                          <a:latin typeface="나눔스퀘어" panose="020B0600000101010101" pitchFamily="50" charset="-127"/>
                          <a:ea typeface="나눔스퀘어" panose="020B0600000101010101" pitchFamily="50" charset="-127"/>
                        </a:rPr>
                        <a:t>KRW</a:t>
                      </a:r>
                      <a:r>
                        <a:rPr lang="ko-KR" altLang="en-US" sz="800" dirty="0" smtClean="0">
                          <a:solidFill>
                            <a:srgbClr val="222A35"/>
                          </a:solidFill>
                          <a:latin typeface="나눔스퀘어" panose="020B0600000101010101" pitchFamily="50" charset="-127"/>
                          <a:ea typeface="나눔스퀘어" panose="020B0600000101010101" pitchFamily="50" charset="-127"/>
                        </a:rPr>
                        <a:t>에 해당하는 </a:t>
                      </a:r>
                      <a:r>
                        <a:rPr lang="en-US" altLang="ko-KR" sz="800" dirty="0" smtClean="0">
                          <a:solidFill>
                            <a:srgbClr val="222A35"/>
                          </a:solidFill>
                          <a:latin typeface="나눔스퀘어" panose="020B0600000101010101" pitchFamily="50" charset="-127"/>
                          <a:ea typeface="나눔스퀘어" panose="020B0600000101010101" pitchFamily="50" charset="-127"/>
                        </a:rPr>
                        <a:t>%</a:t>
                      </a:r>
                      <a:r>
                        <a:rPr lang="ko-KR" altLang="en-US" sz="800" dirty="0" smtClean="0">
                          <a:solidFill>
                            <a:srgbClr val="222A35"/>
                          </a:solidFill>
                          <a:latin typeface="나눔스퀘어" panose="020B0600000101010101" pitchFamily="50" charset="-127"/>
                          <a:ea typeface="나눔스퀘어" panose="020B0600000101010101" pitchFamily="50" charset="-127"/>
                        </a:rPr>
                        <a:t>로 계산하여 수량을 계산한다</a:t>
                      </a:r>
                      <a:r>
                        <a:rPr lang="en-US" altLang="ko-KR" sz="800" dirty="0" smtClean="0">
                          <a:solidFill>
                            <a:srgbClr val="222A35"/>
                          </a:solidFill>
                          <a:latin typeface="나눔스퀘어" panose="020B0600000101010101" pitchFamily="50" charset="-127"/>
                          <a:ea typeface="나눔스퀘어" panose="020B0600000101010101" pitchFamily="50" charset="-127"/>
                        </a:rPr>
                        <a:t>.</a:t>
                      </a:r>
                      <a:endParaRPr lang="ko-KR" altLang="en-US" sz="800" dirty="0" smtClean="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11637856"/>
                  </a:ext>
                </a:extLst>
              </a:tr>
              <a:tr h="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미체결</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주문으로 등록된 후</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5-4</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의 매수 내역이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MT-03</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744938169"/>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8" name="Google Shape;244;p39">
            <a:extLst>
              <a:ext uri="{FF2B5EF4-FFF2-40B4-BE49-F238E27FC236}">
                <a16:creationId xmlns:a16="http://schemas.microsoft.com/office/drawing/2014/main" id="{CAC811C9-3A7D-4F58-9A15-75330353AA43}"/>
              </a:ext>
            </a:extLst>
          </p:cNvPr>
          <p:cNvSpPr/>
          <p:nvPr/>
        </p:nvSpPr>
        <p:spPr>
          <a:xfrm>
            <a:off x="1539600" y="3699034"/>
            <a:ext cx="1818838" cy="2539160"/>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0" name="Google Shape;244;p39">
            <a:extLst>
              <a:ext uri="{FF2B5EF4-FFF2-40B4-BE49-F238E27FC236}">
                <a16:creationId xmlns:a16="http://schemas.microsoft.com/office/drawing/2014/main" id="{D091271A-D1A2-4BDA-A8AC-92D0B0184CBA}"/>
              </a:ext>
            </a:extLst>
          </p:cNvPr>
          <p:cNvSpPr/>
          <p:nvPr/>
        </p:nvSpPr>
        <p:spPr>
          <a:xfrm>
            <a:off x="4240586" y="4057837"/>
            <a:ext cx="869594" cy="155232"/>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1" name="Google Shape;244;p39">
            <a:extLst>
              <a:ext uri="{FF2B5EF4-FFF2-40B4-BE49-F238E27FC236}">
                <a16:creationId xmlns:a16="http://schemas.microsoft.com/office/drawing/2014/main" id="{5BD4D9DD-803F-4282-BDAC-107CC74377C7}"/>
              </a:ext>
            </a:extLst>
          </p:cNvPr>
          <p:cNvSpPr/>
          <p:nvPr/>
        </p:nvSpPr>
        <p:spPr>
          <a:xfrm>
            <a:off x="5567031" y="586386"/>
            <a:ext cx="1129428" cy="125795"/>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1" name="Google Shape;245;p39"/>
          <p:cNvSpPr/>
          <p:nvPr/>
        </p:nvSpPr>
        <p:spPr>
          <a:xfrm>
            <a:off x="5209457" y="4251237"/>
            <a:ext cx="410070"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10</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2" name="Google Shape;245;p39"/>
          <p:cNvSpPr/>
          <p:nvPr/>
        </p:nvSpPr>
        <p:spPr>
          <a:xfrm>
            <a:off x="5209573" y="4875323"/>
            <a:ext cx="410070"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11</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pic>
        <p:nvPicPr>
          <p:cNvPr id="55" name="그림 54"/>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576857" y="888938"/>
            <a:ext cx="3523980" cy="2565877"/>
          </a:xfrm>
          <a:prstGeom prst="rect">
            <a:avLst/>
          </a:prstGeom>
        </p:spPr>
      </p:pic>
      <p:sp>
        <p:nvSpPr>
          <p:cNvPr id="53" name="Google Shape;245;p39"/>
          <p:cNvSpPr/>
          <p:nvPr/>
        </p:nvSpPr>
        <p:spPr>
          <a:xfrm>
            <a:off x="4075265" y="6237312"/>
            <a:ext cx="410070"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13</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4" name="Google Shape;244;p39">
            <a:extLst>
              <a:ext uri="{FF2B5EF4-FFF2-40B4-BE49-F238E27FC236}">
                <a16:creationId xmlns:a16="http://schemas.microsoft.com/office/drawing/2014/main" id="{5BD4D9DD-803F-4282-BDAC-107CC74377C7}"/>
              </a:ext>
            </a:extLst>
          </p:cNvPr>
          <p:cNvSpPr/>
          <p:nvPr/>
        </p:nvSpPr>
        <p:spPr>
          <a:xfrm>
            <a:off x="1564777" y="909763"/>
            <a:ext cx="2259362" cy="152212"/>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6" name="Google Shape;244;p39">
            <a:extLst>
              <a:ext uri="{FF2B5EF4-FFF2-40B4-BE49-F238E27FC236}">
                <a16:creationId xmlns:a16="http://schemas.microsoft.com/office/drawing/2014/main" id="{5BD4D9DD-803F-4282-BDAC-107CC74377C7}"/>
              </a:ext>
            </a:extLst>
          </p:cNvPr>
          <p:cNvSpPr/>
          <p:nvPr/>
        </p:nvSpPr>
        <p:spPr>
          <a:xfrm>
            <a:off x="1553522" y="1263264"/>
            <a:ext cx="3246952" cy="1768410"/>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7" name="Google Shape;244;p39">
            <a:extLst>
              <a:ext uri="{FF2B5EF4-FFF2-40B4-BE49-F238E27FC236}">
                <a16:creationId xmlns:a16="http://schemas.microsoft.com/office/drawing/2014/main" id="{5BD4D9DD-803F-4282-BDAC-107CC74377C7}"/>
              </a:ext>
            </a:extLst>
          </p:cNvPr>
          <p:cNvSpPr/>
          <p:nvPr/>
        </p:nvSpPr>
        <p:spPr>
          <a:xfrm>
            <a:off x="1553522" y="3035583"/>
            <a:ext cx="3246952" cy="94231"/>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8" name="Google Shape;253;p39"/>
          <p:cNvSpPr/>
          <p:nvPr/>
        </p:nvSpPr>
        <p:spPr>
          <a:xfrm>
            <a:off x="884097" y="2062220"/>
            <a:ext cx="593374"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04</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9" name="Google Shape;253;p39"/>
          <p:cNvSpPr/>
          <p:nvPr/>
        </p:nvSpPr>
        <p:spPr>
          <a:xfrm>
            <a:off x="884097" y="2997449"/>
            <a:ext cx="593374"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05</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60" name="Google Shape;245;p39"/>
          <p:cNvSpPr/>
          <p:nvPr/>
        </p:nvSpPr>
        <p:spPr>
          <a:xfrm>
            <a:off x="4361573" y="903111"/>
            <a:ext cx="410070"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06</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63" name="Google Shape;244;p39">
            <a:extLst>
              <a:ext uri="{FF2B5EF4-FFF2-40B4-BE49-F238E27FC236}">
                <a16:creationId xmlns:a16="http://schemas.microsoft.com/office/drawing/2014/main" id="{D091271A-D1A2-4BDA-A8AC-92D0B0184CBA}"/>
              </a:ext>
            </a:extLst>
          </p:cNvPr>
          <p:cNvSpPr/>
          <p:nvPr/>
        </p:nvSpPr>
        <p:spPr>
          <a:xfrm>
            <a:off x="3392695" y="4247803"/>
            <a:ext cx="1726396" cy="154586"/>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69" name="Google Shape;251;p39"/>
          <p:cNvSpPr/>
          <p:nvPr/>
        </p:nvSpPr>
        <p:spPr>
          <a:xfrm>
            <a:off x="3403359" y="5766111"/>
            <a:ext cx="1724040" cy="147929"/>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70" name="Google Shape;245;p39"/>
          <p:cNvSpPr/>
          <p:nvPr/>
        </p:nvSpPr>
        <p:spPr>
          <a:xfrm>
            <a:off x="5209457" y="5753053"/>
            <a:ext cx="410070"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12</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71" name="Google Shape;244;p39">
            <a:extLst>
              <a:ext uri="{FF2B5EF4-FFF2-40B4-BE49-F238E27FC236}">
                <a16:creationId xmlns:a16="http://schemas.microsoft.com/office/drawing/2014/main" id="{5BD4D9DD-803F-4282-BDAC-107CC74377C7}"/>
              </a:ext>
            </a:extLst>
          </p:cNvPr>
          <p:cNvSpPr/>
          <p:nvPr/>
        </p:nvSpPr>
        <p:spPr>
          <a:xfrm>
            <a:off x="4874801" y="904724"/>
            <a:ext cx="213087" cy="181256"/>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6" name="타원 5"/>
          <p:cNvSpPr/>
          <p:nvPr/>
        </p:nvSpPr>
        <p:spPr>
          <a:xfrm>
            <a:off x="7797924" y="476672"/>
            <a:ext cx="315483" cy="31548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700" dirty="0">
                <a:solidFill>
                  <a:schemeClr val="tx1"/>
                </a:solidFill>
                <a:latin typeface="나눔스퀘어 Bold" panose="020B0600000101010101" pitchFamily="50" charset="-127"/>
                <a:ea typeface="나눔스퀘어 Bold" panose="020B0600000101010101" pitchFamily="50" charset="-127"/>
              </a:rPr>
              <a:t>C</a:t>
            </a:r>
            <a:r>
              <a:rPr lang="en-US" altLang="ko-KR" sz="700" dirty="0" smtClean="0">
                <a:solidFill>
                  <a:schemeClr val="tx1"/>
                </a:solidFill>
                <a:latin typeface="나눔스퀘어 Bold" panose="020B0600000101010101" pitchFamily="50" charset="-127"/>
                <a:ea typeface="나눔스퀘어 Bold" panose="020B0600000101010101" pitchFamily="50" charset="-127"/>
              </a:rPr>
              <a:t>hat</a:t>
            </a:r>
            <a:endParaRPr lang="ko-KR" altLang="en-US" sz="700" dirty="0">
              <a:solidFill>
                <a:schemeClr val="tx1"/>
              </a:solidFill>
              <a:latin typeface="나눔스퀘어 Bold" panose="020B0600000101010101" pitchFamily="50" charset="-127"/>
              <a:ea typeface="나눔스퀘어 Bold" panose="020B0600000101010101" pitchFamily="50" charset="-127"/>
            </a:endParaRPr>
          </a:p>
        </p:txBody>
      </p:sp>
      <p:sp>
        <p:nvSpPr>
          <p:cNvPr id="43" name="타원 42"/>
          <p:cNvSpPr/>
          <p:nvPr/>
        </p:nvSpPr>
        <p:spPr>
          <a:xfrm>
            <a:off x="7797924" y="806656"/>
            <a:ext cx="315483" cy="31548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700" dirty="0" smtClean="0">
                <a:solidFill>
                  <a:schemeClr val="tx1"/>
                </a:solidFill>
                <a:latin typeface="나눔스퀘어 Bold" panose="020B0600000101010101" pitchFamily="50" charset="-127"/>
                <a:ea typeface="나눔스퀘어 Bold" panose="020B0600000101010101" pitchFamily="50" charset="-127"/>
              </a:rPr>
              <a:t>Widget</a:t>
            </a:r>
            <a:endParaRPr lang="ko-KR" altLang="en-US" sz="700" dirty="0">
              <a:solidFill>
                <a:schemeClr val="tx1"/>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28448146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직사각형 21"/>
          <p:cNvSpPr/>
          <p:nvPr/>
        </p:nvSpPr>
        <p:spPr>
          <a:xfrm>
            <a:off x="237664" y="386130"/>
            <a:ext cx="1177816" cy="6471870"/>
          </a:xfrm>
          <a:prstGeom prst="rect">
            <a:avLst/>
          </a:prstGeom>
          <a:solidFill>
            <a:srgbClr val="BD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p:cNvSpPr/>
          <p:nvPr/>
        </p:nvSpPr>
        <p:spPr>
          <a:xfrm>
            <a:off x="7150432" y="386130"/>
            <a:ext cx="1177816" cy="6471870"/>
          </a:xfrm>
          <a:prstGeom prst="rect">
            <a:avLst/>
          </a:prstGeom>
          <a:solidFill>
            <a:srgbClr val="BD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373" b="-1"/>
          <a:stretch/>
        </p:blipFill>
        <p:spPr>
          <a:xfrm>
            <a:off x="1409127" y="386130"/>
            <a:ext cx="5741305" cy="6474080"/>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회원 매수</a:t>
            </a:r>
            <a:r>
              <a:rPr lang="en-US" altLang="ko-KR" sz="1050" dirty="0" smtClean="0">
                <a:solidFill>
                  <a:schemeClr val="tx1"/>
                </a:solidFill>
                <a:latin typeface="나눔스퀘어 Bold" panose="020B0600000101010101" pitchFamily="50" charset="-127"/>
                <a:ea typeface="나눔스퀘어 Bold" panose="020B0600000101010101" pitchFamily="50" charset="-127"/>
              </a:rPr>
              <a:t>/</a:t>
            </a:r>
            <a:r>
              <a:rPr lang="ko-KR" altLang="en-US" sz="1050" dirty="0" smtClean="0">
                <a:solidFill>
                  <a:schemeClr val="tx1"/>
                </a:solidFill>
                <a:latin typeface="나눔스퀘어 Bold" panose="020B0600000101010101" pitchFamily="50" charset="-127"/>
                <a:ea typeface="나눔스퀘어 Bold" panose="020B0600000101010101" pitchFamily="50" charset="-127"/>
              </a:rPr>
              <a:t>매도</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모의투자</a:t>
            </a:r>
          </a:p>
        </p:txBody>
      </p:sp>
      <p:sp>
        <p:nvSpPr>
          <p:cNvPr id="25" name="TextBox 24">
            <a:extLst>
              <a:ext uri="{FF2B5EF4-FFF2-40B4-BE49-F238E27FC236}">
                <a16:creationId xmlns:a16="http://schemas.microsoft.com/office/drawing/2014/main" id="{DDF58C48-5157-4FFA-B714-C02B198B9885}"/>
              </a:ext>
            </a:extLst>
          </p:cNvPr>
          <p:cNvSpPr txBox="1"/>
          <p:nvPr/>
        </p:nvSpPr>
        <p:spPr>
          <a:xfrm>
            <a:off x="11668386" y="106980"/>
            <a:ext cx="386644"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5-2</a:t>
            </a:r>
            <a:endParaRPr lang="ko-KR" altLang="en-US" sz="1050" dirty="0">
              <a:latin typeface="나눔스퀘어 Bold" panose="020B0600000101010101" pitchFamily="50" charset="-127"/>
              <a:ea typeface="나눔스퀘어 Bold" panose="020B0600000101010101" pitchFamily="50" charset="-127"/>
            </a:endParaRPr>
          </a:p>
        </p:txBody>
      </p:sp>
      <p:sp>
        <p:nvSpPr>
          <p:cNvPr id="26" name="직사각형 25"/>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7" name="직선 연결선 26"/>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9" name="표 28">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872680118"/>
              </p:ext>
            </p:extLst>
          </p:nvPr>
        </p:nvGraphicFramePr>
        <p:xfrm>
          <a:off x="8688288" y="476673"/>
          <a:ext cx="3384376" cy="206395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02</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번 </a:t>
                      </a: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키패드로</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입력한 값이 표시된다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43618653"/>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키패드를</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클릭하면 </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번에 값을 표시한다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65332512"/>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계좌 비밀번호 입력 창이 닫힌다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63823048"/>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키패드로</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입력한 값을 계좌 비밀번호로 사용한다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43" name="Google Shape;130;p3"/>
          <p:cNvSpPr/>
          <p:nvPr/>
        </p:nvSpPr>
        <p:spPr>
          <a:xfrm>
            <a:off x="3384641" y="2715269"/>
            <a:ext cx="1271199" cy="128979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4" name="Google Shape;144;p3"/>
          <p:cNvSpPr/>
          <p:nvPr/>
        </p:nvSpPr>
        <p:spPr>
          <a:xfrm>
            <a:off x="4799856" y="3284538"/>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5" name="Google Shape;130;p3"/>
          <p:cNvSpPr/>
          <p:nvPr/>
        </p:nvSpPr>
        <p:spPr>
          <a:xfrm>
            <a:off x="3639032" y="2299309"/>
            <a:ext cx="743885" cy="28253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6" name="Google Shape;144;p3"/>
          <p:cNvSpPr/>
          <p:nvPr/>
        </p:nvSpPr>
        <p:spPr>
          <a:xfrm>
            <a:off x="4799856" y="2090903"/>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8" name="Google Shape;130;p3"/>
          <p:cNvSpPr/>
          <p:nvPr/>
        </p:nvSpPr>
        <p:spPr>
          <a:xfrm>
            <a:off x="4288012" y="3739375"/>
            <a:ext cx="240482" cy="23886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9" name="Google Shape;144;p3"/>
          <p:cNvSpPr/>
          <p:nvPr/>
        </p:nvSpPr>
        <p:spPr>
          <a:xfrm>
            <a:off x="4634475" y="3768131"/>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0" name="Google Shape;144;p3"/>
          <p:cNvSpPr/>
          <p:nvPr/>
        </p:nvSpPr>
        <p:spPr>
          <a:xfrm>
            <a:off x="2855640" y="3768132"/>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66" name="Google Shape;130;p3"/>
          <p:cNvSpPr/>
          <p:nvPr/>
        </p:nvSpPr>
        <p:spPr>
          <a:xfrm>
            <a:off x="3494009" y="3739375"/>
            <a:ext cx="240482" cy="23886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타원 18"/>
          <p:cNvSpPr/>
          <p:nvPr/>
        </p:nvSpPr>
        <p:spPr>
          <a:xfrm>
            <a:off x="7797924" y="476672"/>
            <a:ext cx="315483" cy="315483"/>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700" dirty="0">
                <a:solidFill>
                  <a:schemeClr val="tx1">
                    <a:lumMod val="75000"/>
                    <a:lumOff val="25000"/>
                  </a:schemeClr>
                </a:solidFill>
                <a:latin typeface="나눔스퀘어 Bold" panose="020B0600000101010101" pitchFamily="50" charset="-127"/>
                <a:ea typeface="나눔스퀘어 Bold" panose="020B0600000101010101" pitchFamily="50" charset="-127"/>
              </a:rPr>
              <a:t>C</a:t>
            </a:r>
            <a:r>
              <a:rPr lang="en-US" altLang="ko-KR" sz="700" dirty="0" smtClean="0">
                <a:solidFill>
                  <a:schemeClr val="tx1">
                    <a:lumMod val="75000"/>
                    <a:lumOff val="25000"/>
                  </a:schemeClr>
                </a:solidFill>
                <a:latin typeface="나눔스퀘어 Bold" panose="020B0600000101010101" pitchFamily="50" charset="-127"/>
                <a:ea typeface="나눔스퀘어 Bold" panose="020B0600000101010101" pitchFamily="50" charset="-127"/>
              </a:rPr>
              <a:t>hat</a:t>
            </a:r>
            <a:endParaRPr lang="ko-KR" altLang="en-US" sz="7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20" name="타원 19"/>
          <p:cNvSpPr/>
          <p:nvPr/>
        </p:nvSpPr>
        <p:spPr>
          <a:xfrm>
            <a:off x="7797924" y="806656"/>
            <a:ext cx="315483" cy="315483"/>
          </a:xfrm>
          <a:prstGeom prst="ellipse">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700" dirty="0" smtClean="0">
                <a:solidFill>
                  <a:schemeClr val="tx1">
                    <a:lumMod val="75000"/>
                    <a:lumOff val="25000"/>
                  </a:schemeClr>
                </a:solidFill>
                <a:latin typeface="나눔스퀘어 Bold" panose="020B0600000101010101" pitchFamily="50" charset="-127"/>
                <a:ea typeface="나눔스퀘어 Bold" panose="020B0600000101010101" pitchFamily="50" charset="-127"/>
              </a:rPr>
              <a:t>Widget</a:t>
            </a:r>
            <a:endParaRPr lang="ko-KR" altLang="en-US" sz="7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2398938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03379" y="404665"/>
            <a:ext cx="11425269" cy="576064"/>
          </a:xfrm>
          <a:prstGeom prst="rect">
            <a:avLst/>
          </a:prstGeom>
        </p:spPr>
        <p:txBody>
          <a:bodyPr/>
          <a:lstStyle/>
          <a:p>
            <a:r>
              <a:rPr lang="en-US" altLang="ko-KR" dirty="0">
                <a:solidFill>
                  <a:schemeClr val="tx1"/>
                </a:solidFill>
                <a:latin typeface="나눔스퀘어 Bold" panose="020B0600000101010101" pitchFamily="50" charset="-127"/>
                <a:ea typeface="나눔스퀘어 Bold" panose="020B0600000101010101" pitchFamily="50" charset="-127"/>
              </a:rPr>
              <a:t>History</a:t>
            </a:r>
            <a:endParaRPr lang="ko-KR" altLang="en-US" dirty="0">
              <a:solidFill>
                <a:schemeClr val="tx1"/>
              </a:solidFill>
              <a:latin typeface="나눔스퀘어 Bold" panose="020B0600000101010101" pitchFamily="50" charset="-127"/>
              <a:ea typeface="나눔스퀘어 Bold" panose="020B0600000101010101" pitchFamily="50" charset="-127"/>
            </a:endParaRPr>
          </a:p>
        </p:txBody>
      </p:sp>
      <p:graphicFrame>
        <p:nvGraphicFramePr>
          <p:cNvPr id="3" name="표 2"/>
          <p:cNvGraphicFramePr>
            <a:graphicFrameLocks noGrp="1"/>
          </p:cNvGraphicFramePr>
          <p:nvPr>
            <p:extLst>
              <p:ext uri="{D42A27DB-BD31-4B8C-83A1-F6EECF244321}">
                <p14:modId xmlns:p14="http://schemas.microsoft.com/office/powerpoint/2010/main" val="4255968020"/>
              </p:ext>
            </p:extLst>
          </p:nvPr>
        </p:nvGraphicFramePr>
        <p:xfrm>
          <a:off x="1197870" y="1268761"/>
          <a:ext cx="9650658" cy="5090160"/>
        </p:xfrm>
        <a:graphic>
          <a:graphicData uri="http://schemas.openxmlformats.org/drawingml/2006/table">
            <a:tbl>
              <a:tblPr>
                <a:tableStyleId>{5C22544A-7EE6-4342-B048-85BDC9FD1C3A}</a:tableStyleId>
              </a:tblPr>
              <a:tblGrid>
                <a:gridCol w="1102877">
                  <a:extLst>
                    <a:ext uri="{9D8B030D-6E8A-4147-A177-3AD203B41FA5}">
                      <a16:colId xmlns:a16="http://schemas.microsoft.com/office/drawing/2014/main" val="20000"/>
                    </a:ext>
                  </a:extLst>
                </a:gridCol>
                <a:gridCol w="1403669">
                  <a:extLst>
                    <a:ext uri="{9D8B030D-6E8A-4147-A177-3AD203B41FA5}">
                      <a16:colId xmlns:a16="http://schemas.microsoft.com/office/drawing/2014/main" val="20001"/>
                    </a:ext>
                  </a:extLst>
                </a:gridCol>
                <a:gridCol w="6088443">
                  <a:extLst>
                    <a:ext uri="{9D8B030D-6E8A-4147-A177-3AD203B41FA5}">
                      <a16:colId xmlns:a16="http://schemas.microsoft.com/office/drawing/2014/main" val="20002"/>
                    </a:ext>
                  </a:extLst>
                </a:gridCol>
                <a:gridCol w="1055669">
                  <a:extLst>
                    <a:ext uri="{9D8B030D-6E8A-4147-A177-3AD203B41FA5}">
                      <a16:colId xmlns:a16="http://schemas.microsoft.com/office/drawing/2014/main" val="20005"/>
                    </a:ext>
                  </a:extLst>
                </a:gridCol>
              </a:tblGrid>
              <a:tr h="0">
                <a:tc>
                  <a:txBody>
                    <a:bodyPr/>
                    <a:lstStyle/>
                    <a:p>
                      <a:pPr algn="l" latinLnBrk="1"/>
                      <a:r>
                        <a:rPr lang="en-US" altLang="ko-KR" sz="1000" b="1" dirty="0">
                          <a:solidFill>
                            <a:schemeClr val="tx1"/>
                          </a:solidFill>
                          <a:latin typeface="나눔스퀘어 Bold" panose="020B0600000101010101" pitchFamily="50" charset="-127"/>
                          <a:ea typeface="나눔스퀘어 Bold" panose="020B0600000101010101" pitchFamily="50" charset="-127"/>
                        </a:rPr>
                        <a:t>Version.</a:t>
                      </a:r>
                      <a:endParaRPr lang="ko-KR" altLang="en-US" sz="1000" b="1"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latin typeface="나눔스퀘어 Bold" panose="020B0600000101010101" pitchFamily="50" charset="-127"/>
                          <a:ea typeface="나눔스퀘어 Bold" panose="020B0600000101010101" pitchFamily="50" charset="-127"/>
                        </a:rPr>
                        <a:t>Date.</a:t>
                      </a:r>
                      <a:endParaRPr lang="ko-KR" altLang="en-US" sz="1000" b="1"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latin typeface="나눔스퀘어 Bold" panose="020B0600000101010101" pitchFamily="50" charset="-127"/>
                          <a:ea typeface="나눔스퀘어 Bold" panose="020B0600000101010101" pitchFamily="50" charset="-127"/>
                        </a:rPr>
                        <a:t>Content.</a:t>
                      </a:r>
                      <a:endParaRPr lang="ko-KR" altLang="en-US" sz="1000" b="1"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나눔스퀘어 Bold" panose="020B0600000101010101" pitchFamily="50" charset="-127"/>
                          <a:ea typeface="나눔스퀘어 Bold" panose="020B0600000101010101" pitchFamily="50" charset="-127"/>
                        </a:rPr>
                        <a:t>Owner.</a:t>
                      </a:r>
                      <a:endParaRPr lang="ko-KR" altLang="en-US" sz="1000" b="1"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v1.0</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2021/06/05</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초안 작성</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v1.1</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2021/06/06</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누락 부분 기재</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v1.2</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2021/06/07</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관리자페이지 수정</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정재훈</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ctr" latinLnBrk="1"/>
                      <a:r>
                        <a:rPr lang="en-US" altLang="ko-KR" sz="900" dirty="0">
                          <a:solidFill>
                            <a:schemeClr val="tx1"/>
                          </a:solidFill>
                          <a:latin typeface="나눔스퀘어 Bold" panose="020B0600000101010101" pitchFamily="50" charset="-127"/>
                          <a:ea typeface="나눔스퀘어 Bold" panose="020B0600000101010101" pitchFamily="50" charset="-127"/>
                        </a:rPr>
                        <a:t>v.1.3</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2021/06/07</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a:solidFill>
                            <a:schemeClr val="tx1"/>
                          </a:solidFill>
                          <a:latin typeface="나눔스퀘어 Bold" panose="020B0600000101010101" pitchFamily="50" charset="-127"/>
                          <a:ea typeface="나눔스퀘어 Bold" panose="020B0600000101010101" pitchFamily="50" charset="-127"/>
                        </a:rPr>
                        <a:t>헤더 수정</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a:solidFill>
                            <a:schemeClr val="tx1"/>
                          </a:solidFill>
                          <a:latin typeface="나눔스퀘어 Bold" panose="020B0600000101010101" pitchFamily="50" charset="-127"/>
                          <a:ea typeface="나눔스퀘어 Bold" panose="020B0600000101010101" pitchFamily="50" charset="-127"/>
                        </a:rPr>
                        <a:t>제승하</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v1.4</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2021/06/07</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서비스 개요 기재</a:t>
                      </a:r>
                      <a:endParaRPr lang="en-US" altLang="ko-KR" sz="900" dirty="0" smtClean="0">
                        <a:solidFill>
                          <a:schemeClr val="tx1"/>
                        </a:solidFill>
                        <a:latin typeface="나눔스퀘어 Bold" panose="020B0600000101010101" pitchFamily="50" charset="-127"/>
                        <a:ea typeface="나눔스퀘어 Bold" panose="020B0600000101010101" pitchFamily="50" charset="-127"/>
                      </a:endParaRPr>
                    </a:p>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로그인</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회원가입 화면 수정</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양식 추가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v1.5</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2021/06/08</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en-US" altLang="ko-KR" sz="900" dirty="0" smtClean="0">
                          <a:solidFill>
                            <a:schemeClr val="tx1"/>
                          </a:solidFill>
                          <a:latin typeface="나눔스퀘어 Bold" panose="020B0600000101010101" pitchFamily="50" charset="-127"/>
                          <a:ea typeface="나눔스퀘어 Bold" panose="020B0600000101010101" pitchFamily="50" charset="-127"/>
                        </a:rPr>
                        <a:t>Description</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어휘 수정</a:t>
                      </a:r>
                      <a:endParaRPr lang="en-US" altLang="ko-KR" sz="900" baseline="0" dirty="0" smtClean="0">
                        <a:solidFill>
                          <a:schemeClr val="tx1"/>
                        </a:solidFill>
                        <a:latin typeface="나눔스퀘어 Bold" panose="020B0600000101010101" pitchFamily="50" charset="-127"/>
                        <a:ea typeface="나눔스퀘어 Bold" panose="020B0600000101010101" pitchFamily="50" charset="-127"/>
                      </a:endParaRPr>
                    </a:p>
                    <a:p>
                      <a:pPr marL="108000" indent="-108000" algn="l" latinLnBrk="1">
                        <a:buFont typeface="Arial" pitchFamily="34" charset="0"/>
                        <a:buChar char="•"/>
                      </a:pP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양식 수정</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v1.6</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2021/06/08</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로그인</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회원가입</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err="1" smtClean="0">
                          <a:solidFill>
                            <a:schemeClr val="tx1"/>
                          </a:solidFill>
                          <a:latin typeface="나눔스퀘어 Bold" panose="020B0600000101010101" pitchFamily="50" charset="-127"/>
                          <a:ea typeface="나눔스퀘어 Bold" panose="020B0600000101010101" pitchFamily="50" charset="-127"/>
                        </a:rPr>
                        <a:t>자사소개</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커뮤니티</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랭킹</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수정</a:t>
                      </a:r>
                      <a:endParaRPr lang="en-US" altLang="ko-KR" sz="900" baseline="0" dirty="0" smtClean="0">
                        <a:solidFill>
                          <a:schemeClr val="tx1"/>
                        </a:solidFill>
                        <a:latin typeface="나눔스퀘어 Bold" panose="020B0600000101010101" pitchFamily="50" charset="-127"/>
                        <a:ea typeface="나눔스퀘어 Bold" panose="020B0600000101010101" pitchFamily="50" charset="-127"/>
                      </a:endParaRPr>
                    </a:p>
                    <a:p>
                      <a:pPr marL="108000" indent="-108000" algn="l" latinLnBrk="1">
                        <a:buFont typeface="Arial" pitchFamily="34" charset="0"/>
                        <a:buChar char="•"/>
                      </a:pPr>
                      <a:r>
                        <a:rPr lang="ko-KR" altLang="en-US" sz="900" dirty="0" err="1" smtClean="0">
                          <a:solidFill>
                            <a:schemeClr val="tx1"/>
                          </a:solidFill>
                          <a:latin typeface="나눔스퀘어 Bold" panose="020B0600000101010101" pitchFamily="50" charset="-127"/>
                          <a:ea typeface="나눔스퀘어 Bold" panose="020B0600000101010101" pitchFamily="50" charset="-127"/>
                        </a:rPr>
                        <a:t>프로차트</a:t>
                      </a:r>
                      <a:r>
                        <a:rPr lang="ko-KR" altLang="en-US" sz="900" dirty="0" smtClean="0">
                          <a:solidFill>
                            <a:schemeClr val="tx1"/>
                          </a:solidFill>
                          <a:latin typeface="나눔스퀘어 Bold" panose="020B0600000101010101" pitchFamily="50" charset="-127"/>
                          <a:ea typeface="나눔스퀘어 Bold" panose="020B0600000101010101" pitchFamily="50" charset="-127"/>
                        </a:rPr>
                        <a:t> 추가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4"/>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v1.7</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2021/06/09</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메인</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모의투자</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뉴스</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충전소</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err="1" smtClean="0">
                          <a:solidFill>
                            <a:schemeClr val="tx1"/>
                          </a:solidFill>
                          <a:latin typeface="나눔스퀘어 Bold" panose="020B0600000101010101" pitchFamily="50" charset="-127"/>
                          <a:ea typeface="나눔스퀘어 Bold" panose="020B0600000101010101" pitchFamily="50" charset="-127"/>
                        </a:rPr>
                        <a:t>마이페이지</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관리자페이지</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err="1" smtClean="0">
                          <a:solidFill>
                            <a:schemeClr val="tx1"/>
                          </a:solidFill>
                          <a:latin typeface="나눔스퀘어 Bold" panose="020B0600000101010101" pitchFamily="50" charset="-127"/>
                          <a:ea typeface="나눔스퀘어 Bold" panose="020B0600000101010101" pitchFamily="50" charset="-127"/>
                        </a:rPr>
                        <a:t>프로차트</a:t>
                      </a:r>
                      <a:r>
                        <a:rPr lang="ko-KR" altLang="en-US" sz="900" dirty="0" smtClean="0">
                          <a:solidFill>
                            <a:schemeClr val="tx1"/>
                          </a:solidFill>
                          <a:latin typeface="나눔스퀘어 Bold" panose="020B0600000101010101" pitchFamily="50" charset="-127"/>
                          <a:ea typeface="나눔스퀘어 Bold" panose="020B0600000101010101" pitchFamily="50" charset="-127"/>
                        </a:rPr>
                        <a:t> 수정</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99685951"/>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v1.8</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2021/06/09</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로그인</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회원가입 수정</a:t>
                      </a:r>
                      <a:endParaRPr lang="en-US" altLang="ko-KR" sz="900" dirty="0" smtClean="0">
                        <a:solidFill>
                          <a:schemeClr val="tx1"/>
                        </a:solidFill>
                        <a:latin typeface="나눔스퀘어 Bold" panose="020B0600000101010101" pitchFamily="50" charset="-127"/>
                        <a:ea typeface="나눔스퀘어 Bold" panose="020B0600000101010101" pitchFamily="50" charset="-127"/>
                      </a:endParaRPr>
                    </a:p>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비밀번호 인증 페이지 추가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err="1" smtClean="0">
                          <a:solidFill>
                            <a:schemeClr val="tx1"/>
                          </a:solidFill>
                          <a:latin typeface="나눔스퀘어 Bold" panose="020B0600000101010101" pitchFamily="50" charset="-127"/>
                          <a:ea typeface="나눔스퀘어 Bold" panose="020B0600000101010101" pitchFamily="50" charset="-127"/>
                        </a:rPr>
                        <a:t>강수목</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69829207"/>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v2.0</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2021/06/10</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전체 슬라이드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여백 간격</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점선 테두리</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글꼴</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크기</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위치 수정</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22755918"/>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v2.1</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2021/06/10</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오타 수정</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35266245"/>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v2.2</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2021/06/11</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marR="0" indent="-108000" algn="l" defTabSz="914400" rtl="0" eaLnBrk="1" fontAlgn="auto" latinLnBrk="1" hangingPunct="1">
                        <a:lnSpc>
                          <a:spcPct val="100000"/>
                        </a:lnSpc>
                        <a:spcBef>
                          <a:spcPts val="0"/>
                        </a:spcBef>
                        <a:spcAft>
                          <a:spcPts val="0"/>
                        </a:spcAft>
                        <a:buClrTx/>
                        <a:buSzTx/>
                        <a:buFont typeface="Arial" pitchFamily="34" charset="0"/>
                        <a:buChar char="•"/>
                        <a:tabLst/>
                        <a:defRPr/>
                      </a:pPr>
                      <a:r>
                        <a:rPr lang="ko-KR" altLang="en-US" sz="900" dirty="0" smtClean="0">
                          <a:solidFill>
                            <a:schemeClr val="tx1"/>
                          </a:solidFill>
                          <a:latin typeface="나눔스퀘어 Bold" panose="020B0600000101010101" pitchFamily="50" charset="-127"/>
                          <a:ea typeface="나눔스퀘어 Bold" panose="020B0600000101010101" pitchFamily="50" charset="-127"/>
                        </a:rPr>
                        <a:t>헤더</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err="1" smtClean="0">
                          <a:solidFill>
                            <a:schemeClr val="tx1"/>
                          </a:solidFill>
                          <a:latin typeface="나눔스퀘어 Bold" panose="020B0600000101010101" pitchFamily="50" charset="-127"/>
                          <a:ea typeface="나눔스퀘어 Bold" panose="020B0600000101010101" pitchFamily="50" charset="-127"/>
                        </a:rPr>
                        <a:t>푸터</a:t>
                      </a:r>
                      <a:r>
                        <a:rPr lang="ko-KR" altLang="en-US" sz="900" dirty="0" smtClean="0">
                          <a:solidFill>
                            <a:schemeClr val="tx1"/>
                          </a:solidFill>
                          <a:latin typeface="나눔스퀘어 Bold" panose="020B0600000101010101" pitchFamily="50" charset="-127"/>
                          <a:ea typeface="나눔스퀘어 Bold" panose="020B0600000101010101" pitchFamily="50" charset="-127"/>
                        </a:rPr>
                        <a:t> 페이지 </a:t>
                      </a:r>
                      <a:r>
                        <a:rPr lang="en-US" altLang="ko-KR" sz="900" dirty="0" smtClean="0">
                          <a:solidFill>
                            <a:schemeClr val="tx1"/>
                          </a:solidFill>
                          <a:latin typeface="나눔스퀘어 Bold" panose="020B0600000101010101" pitchFamily="50" charset="-127"/>
                          <a:ea typeface="나눔스퀘어 Bold" panose="020B0600000101010101" pitchFamily="50" charset="-127"/>
                        </a:rPr>
                        <a:t>ID </a:t>
                      </a:r>
                      <a:r>
                        <a:rPr lang="ko-KR" altLang="en-US" sz="900" dirty="0" smtClean="0">
                          <a:solidFill>
                            <a:schemeClr val="tx1"/>
                          </a:solidFill>
                          <a:latin typeface="나눔스퀘어 Bold" panose="020B0600000101010101" pitchFamily="50" charset="-127"/>
                          <a:ea typeface="나눔스퀘어 Bold" panose="020B0600000101010101" pitchFamily="50" charset="-127"/>
                        </a:rPr>
                        <a:t>수정</a:t>
                      </a:r>
                      <a:endParaRPr lang="en-US" altLang="ko-KR" sz="900" dirty="0" smtClean="0">
                        <a:solidFill>
                          <a:schemeClr val="tx1"/>
                        </a:solidFill>
                        <a:latin typeface="나눔스퀘어 Bold" panose="020B0600000101010101" pitchFamily="50" charset="-127"/>
                        <a:ea typeface="나눔스퀘어 Bold" panose="020B0600000101010101" pitchFamily="50" charset="-127"/>
                      </a:endParaRPr>
                    </a:p>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회원가입 </a:t>
                      </a:r>
                      <a:r>
                        <a:rPr lang="en-US" altLang="ko-KR" sz="900" dirty="0" smtClean="0">
                          <a:solidFill>
                            <a:schemeClr val="tx1"/>
                          </a:solidFill>
                          <a:latin typeface="나눔스퀘어 Bold" panose="020B0600000101010101" pitchFamily="50" charset="-127"/>
                          <a:ea typeface="나눔스퀘어 Bold" panose="020B0600000101010101" pitchFamily="50" charset="-127"/>
                        </a:rPr>
                        <a:t>UI</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수정</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err="1" smtClean="0">
                          <a:solidFill>
                            <a:schemeClr val="tx1"/>
                          </a:solidFill>
                          <a:latin typeface="나눔스퀘어 Bold" panose="020B0600000101010101" pitchFamily="50" charset="-127"/>
                          <a:ea typeface="나눔스퀘어 Bold" panose="020B0600000101010101" pitchFamily="50" charset="-127"/>
                        </a:rPr>
                        <a:t>제승하</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52896480"/>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v3.0</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2021/07/11</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공지사항</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err="1" smtClean="0">
                          <a:solidFill>
                            <a:schemeClr val="tx1"/>
                          </a:solidFill>
                          <a:latin typeface="나눔스퀘어 Bold" panose="020B0600000101010101" pitchFamily="50" charset="-127"/>
                          <a:ea typeface="나눔스퀘어 Bold" panose="020B0600000101010101" pitchFamily="50" charset="-127"/>
                        </a:rPr>
                        <a:t>에러페이지</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 추가</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첫 페이지 로고 추가</a:t>
                      </a:r>
                      <a:endParaRPr lang="en-US" altLang="ko-KR" sz="900" baseline="0" dirty="0" smtClean="0">
                        <a:solidFill>
                          <a:schemeClr val="tx1"/>
                        </a:solidFill>
                        <a:latin typeface="나눔스퀘어 Bold" panose="020B0600000101010101" pitchFamily="50" charset="-127"/>
                        <a:ea typeface="나눔스퀘어 Bold" panose="020B0600000101010101" pitchFamily="50" charset="-127"/>
                      </a:endParaRPr>
                    </a:p>
                    <a:p>
                      <a:pPr marL="108000" indent="-108000" algn="l" latinLnBrk="1">
                        <a:buFont typeface="Arial" pitchFamily="34" charset="0"/>
                        <a:buChar char="•"/>
                      </a:pP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커뮤니티</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About Us,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서비스 개요</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수정</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35687083"/>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v3.1</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2021/07/12</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메인</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충전소</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모의투자 수정</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04404298"/>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v3.2</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2021/07/13</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회원가입</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로그인</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뉴스 수정</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68940701"/>
                  </a:ext>
                </a:extLst>
              </a:tr>
              <a:tr h="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chemeClr val="tx1"/>
                          </a:solidFill>
                          <a:latin typeface="나눔스퀘어 Bold" panose="020B0600000101010101" pitchFamily="50" charset="-127"/>
                          <a:ea typeface="나눔스퀘어 Bold" panose="020B0600000101010101" pitchFamily="50" charset="-127"/>
                        </a:rPr>
                        <a:t>v3.3</a:t>
                      </a:r>
                      <a:endParaRPr lang="ko-KR" altLang="en-US" sz="900" dirty="0" smtClean="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900" dirty="0" smtClean="0">
                          <a:solidFill>
                            <a:schemeClr val="tx1"/>
                          </a:solidFill>
                          <a:latin typeface="나눔스퀘어 Bold" panose="020B0600000101010101" pitchFamily="50" charset="-127"/>
                          <a:ea typeface="나눔스퀘어 Bold" panose="020B0600000101010101" pitchFamily="50" charset="-127"/>
                        </a:rPr>
                        <a:t>2021/07/18</a:t>
                      </a:r>
                      <a:endParaRPr lang="ko-KR" altLang="en-US" sz="900" dirty="0" smtClean="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랭킹</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err="1" smtClean="0">
                          <a:solidFill>
                            <a:schemeClr val="tx1"/>
                          </a:solidFill>
                          <a:latin typeface="나눔스퀘어 Bold" panose="020B0600000101010101" pitchFamily="50" charset="-127"/>
                          <a:ea typeface="나눔스퀘어 Bold" panose="020B0600000101010101" pitchFamily="50" charset="-127"/>
                        </a:rPr>
                        <a:t>마이페이지</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수정</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9731147"/>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v3.4</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2021/07/19</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baseline="0" dirty="0" err="1" smtClean="0">
                          <a:solidFill>
                            <a:schemeClr val="tx1"/>
                          </a:solidFill>
                          <a:latin typeface="나눔스퀘어 Bold" panose="020B0600000101010101" pitchFamily="50" charset="-127"/>
                          <a:ea typeface="나눔스퀘어 Bold" panose="020B0600000101010101" pitchFamily="50" charset="-127"/>
                        </a:rPr>
                        <a:t>메인페이지</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관리자페이지</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모의투자 수정</a:t>
                      </a:r>
                      <a:endParaRPr lang="en-US" altLang="ko-KR" sz="900" baseline="0" dirty="0" smtClean="0">
                        <a:solidFill>
                          <a:schemeClr val="tx1"/>
                        </a:solidFill>
                        <a:latin typeface="나눔스퀘어 Bold" panose="020B0600000101010101" pitchFamily="50" charset="-127"/>
                        <a:ea typeface="나눔스퀘어 Bold" panose="020B0600000101010101" pitchFamily="50" charset="-127"/>
                      </a:endParaRPr>
                    </a:p>
                    <a:p>
                      <a:pPr marL="108000" indent="-108000" algn="l" latinLnBrk="1">
                        <a:buFont typeface="Arial" pitchFamily="34" charset="0"/>
                        <a:buChar char="•"/>
                      </a:pP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위젯 추가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79694082"/>
                  </a:ext>
                </a:extLst>
              </a:tr>
            </a:tbl>
          </a:graphicData>
        </a:graphic>
      </p:graphicFrame>
      <p:sp>
        <p:nvSpPr>
          <p:cNvPr id="5" name="TextBox 4">
            <a:extLst>
              <a:ext uri="{FF2B5EF4-FFF2-40B4-BE49-F238E27FC236}">
                <a16:creationId xmlns:a16="http://schemas.microsoft.com/office/drawing/2014/main" id="{90B8312E-970E-458B-87FB-84F7A22C22BA}"/>
              </a:ext>
            </a:extLst>
          </p:cNvPr>
          <p:cNvSpPr txBox="1"/>
          <p:nvPr/>
        </p:nvSpPr>
        <p:spPr>
          <a:xfrm>
            <a:off x="11780252" y="106980"/>
            <a:ext cx="255198" cy="230832"/>
          </a:xfrm>
          <a:prstGeom prst="rect">
            <a:avLst/>
          </a:prstGeom>
          <a:noFill/>
        </p:spPr>
        <p:txBody>
          <a:bodyPr wrap="none" rtlCol="0">
            <a:spAutoFit/>
          </a:bodyPr>
          <a:lstStyle/>
          <a:p>
            <a:fld id="{944918D1-1C8F-48E6-92D4-4089F97E8793}" type="slidenum">
              <a:rPr lang="ko-KR" altLang="en-US" sz="900" smtClean="0">
                <a:latin typeface="나눔스퀘어 Bold" panose="020B0600000101010101" pitchFamily="50" charset="-127"/>
                <a:ea typeface="나눔스퀘어 Bold" panose="020B0600000101010101" pitchFamily="50" charset="-127"/>
              </a:rPr>
              <a:t>2</a:t>
            </a:fld>
            <a:endParaRPr lang="ko-KR" altLang="en-US" sz="900" dirty="0">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15807835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t="1727"/>
          <a:stretch/>
        </p:blipFill>
        <p:spPr>
          <a:xfrm>
            <a:off x="1717023" y="404664"/>
            <a:ext cx="4895529" cy="6454588"/>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매수 주문 내역</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a:xfrm>
            <a:off x="5231904" y="139871"/>
            <a:ext cx="3329469" cy="221025"/>
          </a:xfrm>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모의투자</a:t>
            </a:r>
          </a:p>
        </p:txBody>
      </p:sp>
      <p:sp>
        <p:nvSpPr>
          <p:cNvPr id="25" name="TextBox 24">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5-3</a:t>
            </a:r>
            <a:endParaRPr lang="ko-KR" altLang="en-US" sz="1050" dirty="0">
              <a:latin typeface="나눔스퀘어 Bold" panose="020B0600000101010101" pitchFamily="50" charset="-127"/>
              <a:ea typeface="나눔스퀘어 Bold" panose="020B0600000101010101" pitchFamily="50" charset="-127"/>
            </a:endParaRPr>
          </a:p>
        </p:txBody>
      </p:sp>
      <p:sp>
        <p:nvSpPr>
          <p:cNvPr id="26" name="직사각형 25"/>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7" name="직선 연결선 26"/>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Google Shape;249;p39"/>
          <p:cNvSpPr/>
          <p:nvPr/>
        </p:nvSpPr>
        <p:spPr>
          <a:xfrm>
            <a:off x="4230459" y="1112174"/>
            <a:ext cx="2003125" cy="5052260"/>
          </a:xfrm>
          <a:prstGeom prst="rect">
            <a:avLst/>
          </a:prstGeom>
          <a:noFill/>
          <a:ln w="25400" cap="flat" cmpd="sng">
            <a:no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3" name="Google Shape;258;p39"/>
          <p:cNvSpPr/>
          <p:nvPr/>
        </p:nvSpPr>
        <p:spPr>
          <a:xfrm>
            <a:off x="2508992" y="1098420"/>
            <a:ext cx="1678135" cy="5066883"/>
          </a:xfrm>
          <a:prstGeom prst="rect">
            <a:avLst/>
          </a:prstGeom>
          <a:noFill/>
          <a:ln w="25400" cap="flat" cmpd="sng">
            <a:no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sng"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4" name="Google Shape;259;p39"/>
          <p:cNvSpPr/>
          <p:nvPr/>
        </p:nvSpPr>
        <p:spPr>
          <a:xfrm>
            <a:off x="429103" y="1100369"/>
            <a:ext cx="2066497" cy="5050629"/>
          </a:xfrm>
          <a:prstGeom prst="rect">
            <a:avLst/>
          </a:prstGeom>
          <a:noFill/>
          <a:ln w="25400" cap="flat" cmpd="sng">
            <a:no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4" name="Google Shape;245;p39">
            <a:extLst>
              <a:ext uri="{FF2B5EF4-FFF2-40B4-BE49-F238E27FC236}">
                <a16:creationId xmlns:a16="http://schemas.microsoft.com/office/drawing/2014/main" id="{CB4B8C5B-0725-40C1-B0BB-6917C44A6FE1}"/>
              </a:ext>
            </a:extLst>
          </p:cNvPr>
          <p:cNvSpPr/>
          <p:nvPr/>
        </p:nvSpPr>
        <p:spPr>
          <a:xfrm>
            <a:off x="6732619" y="5630865"/>
            <a:ext cx="593374"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01</a:t>
            </a:r>
            <a:endParaRPr lang="en-US"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6" name="Google Shape;244;p39">
            <a:extLst>
              <a:ext uri="{FF2B5EF4-FFF2-40B4-BE49-F238E27FC236}">
                <a16:creationId xmlns:a16="http://schemas.microsoft.com/office/drawing/2014/main" id="{AED9412C-583D-43E8-8E3E-6D39E6F9F6BF}"/>
              </a:ext>
            </a:extLst>
          </p:cNvPr>
          <p:cNvSpPr/>
          <p:nvPr/>
        </p:nvSpPr>
        <p:spPr>
          <a:xfrm>
            <a:off x="1795551" y="6085296"/>
            <a:ext cx="4732234" cy="695304"/>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29" name="표 28">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707013304"/>
              </p:ext>
            </p:extLst>
          </p:nvPr>
        </p:nvGraphicFramePr>
        <p:xfrm>
          <a:off x="8688288" y="476673"/>
          <a:ext cx="3384376" cy="172866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rgbClr val="757070"/>
                        </a:buClr>
                        <a:buSzPts val="1100"/>
                        <a:buFont typeface="Arial"/>
                        <a:buNone/>
                        <a:tabLst/>
                        <a:defRPr/>
                      </a:pP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미체결된</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주문내역이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MT-02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19251445"/>
                  </a:ext>
                </a:extLst>
              </a:tr>
              <a:tr h="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757070"/>
                        </a:buClr>
                        <a:buSzPts val="1100"/>
                        <a:buFont typeface="Arial"/>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체결된 주문내역이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MT-01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757070"/>
                        </a:buClr>
                        <a:buSzPts val="1100"/>
                        <a:buFont typeface="Arial"/>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15-2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위젯이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834347195"/>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pic>
        <p:nvPicPr>
          <p:cNvPr id="32" name="그림 31"/>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873576" y="817650"/>
            <a:ext cx="3010784" cy="2192209"/>
          </a:xfrm>
          <a:prstGeom prst="rect">
            <a:avLst/>
          </a:prstGeom>
        </p:spPr>
      </p:pic>
      <p:sp>
        <p:nvSpPr>
          <p:cNvPr id="16" name="Google Shape;244;p39">
            <a:extLst>
              <a:ext uri="{FF2B5EF4-FFF2-40B4-BE49-F238E27FC236}">
                <a16:creationId xmlns:a16="http://schemas.microsoft.com/office/drawing/2014/main" id="{AED9412C-583D-43E8-8E3E-6D39E6F9F6BF}"/>
              </a:ext>
            </a:extLst>
          </p:cNvPr>
          <p:cNvSpPr/>
          <p:nvPr/>
        </p:nvSpPr>
        <p:spPr>
          <a:xfrm>
            <a:off x="1795551" y="5368462"/>
            <a:ext cx="4732234" cy="695304"/>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7" name="Google Shape;245;p39">
            <a:extLst>
              <a:ext uri="{FF2B5EF4-FFF2-40B4-BE49-F238E27FC236}">
                <a16:creationId xmlns:a16="http://schemas.microsoft.com/office/drawing/2014/main" id="{CB4B8C5B-0725-40C1-B0BB-6917C44A6FE1}"/>
              </a:ext>
            </a:extLst>
          </p:cNvPr>
          <p:cNvSpPr/>
          <p:nvPr/>
        </p:nvSpPr>
        <p:spPr>
          <a:xfrm>
            <a:off x="6732619" y="6347699"/>
            <a:ext cx="593374"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02</a:t>
            </a:r>
            <a:endParaRPr lang="en-US"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8" name="타원 17"/>
          <p:cNvSpPr/>
          <p:nvPr/>
        </p:nvSpPr>
        <p:spPr>
          <a:xfrm>
            <a:off x="7797924" y="476672"/>
            <a:ext cx="315483" cy="31548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700" dirty="0">
                <a:solidFill>
                  <a:schemeClr val="tx1"/>
                </a:solidFill>
                <a:latin typeface="나눔스퀘어 Bold" panose="020B0600000101010101" pitchFamily="50" charset="-127"/>
                <a:ea typeface="나눔스퀘어 Bold" panose="020B0600000101010101" pitchFamily="50" charset="-127"/>
              </a:rPr>
              <a:t>C</a:t>
            </a:r>
            <a:r>
              <a:rPr lang="en-US" altLang="ko-KR" sz="700" dirty="0" smtClean="0">
                <a:solidFill>
                  <a:schemeClr val="tx1"/>
                </a:solidFill>
                <a:latin typeface="나눔스퀘어 Bold" panose="020B0600000101010101" pitchFamily="50" charset="-127"/>
                <a:ea typeface="나눔스퀘어 Bold" panose="020B0600000101010101" pitchFamily="50" charset="-127"/>
              </a:rPr>
              <a:t>hat</a:t>
            </a:r>
            <a:endParaRPr lang="ko-KR" altLang="en-US" sz="700" dirty="0">
              <a:solidFill>
                <a:schemeClr val="tx1"/>
              </a:solidFill>
              <a:latin typeface="나눔스퀘어 Bold" panose="020B0600000101010101" pitchFamily="50" charset="-127"/>
              <a:ea typeface="나눔스퀘어 Bold" panose="020B0600000101010101" pitchFamily="50" charset="-127"/>
            </a:endParaRPr>
          </a:p>
        </p:txBody>
      </p:sp>
      <p:sp>
        <p:nvSpPr>
          <p:cNvPr id="19" name="타원 18"/>
          <p:cNvSpPr/>
          <p:nvPr/>
        </p:nvSpPr>
        <p:spPr>
          <a:xfrm>
            <a:off x="7797924" y="806656"/>
            <a:ext cx="315483" cy="31548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700" dirty="0" smtClean="0">
                <a:solidFill>
                  <a:schemeClr val="tx1"/>
                </a:solidFill>
                <a:latin typeface="나눔스퀘어 Bold" panose="020B0600000101010101" pitchFamily="50" charset="-127"/>
                <a:ea typeface="나눔스퀘어 Bold" panose="020B0600000101010101" pitchFamily="50" charset="-127"/>
              </a:rPr>
              <a:t>Widget</a:t>
            </a:r>
            <a:endParaRPr lang="ko-KR" altLang="en-US" sz="700" dirty="0">
              <a:solidFill>
                <a:schemeClr val="tx1"/>
              </a:solidFill>
              <a:latin typeface="나눔스퀘어 Bold" panose="020B0600000101010101" pitchFamily="50" charset="-127"/>
              <a:ea typeface="나눔스퀘어 Bold" panose="020B0600000101010101" pitchFamily="50" charset="-127"/>
            </a:endParaRPr>
          </a:p>
        </p:txBody>
      </p:sp>
      <p:sp>
        <p:nvSpPr>
          <p:cNvPr id="20" name="타원 19"/>
          <p:cNvSpPr/>
          <p:nvPr/>
        </p:nvSpPr>
        <p:spPr>
          <a:xfrm>
            <a:off x="7470085" y="476672"/>
            <a:ext cx="315483" cy="31548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600" dirty="0" err="1" smtClean="0">
                <a:solidFill>
                  <a:schemeClr val="tx1"/>
                </a:solidFill>
                <a:latin typeface="나눔스퀘어 Bold" panose="020B0600000101010101" pitchFamily="50" charset="-127"/>
                <a:ea typeface="나눔스퀘어 Bold" panose="020B0600000101010101" pitchFamily="50" charset="-127"/>
              </a:rPr>
              <a:t>코인지갑</a:t>
            </a:r>
            <a:endParaRPr lang="ko-KR" altLang="en-US" sz="600" dirty="0">
              <a:solidFill>
                <a:schemeClr val="tx1"/>
              </a:solidFill>
              <a:latin typeface="나눔스퀘어 Bold" panose="020B0600000101010101" pitchFamily="50" charset="-127"/>
              <a:ea typeface="나눔스퀘어 Bold" panose="020B0600000101010101" pitchFamily="50" charset="-127"/>
            </a:endParaRPr>
          </a:p>
        </p:txBody>
      </p:sp>
      <p:sp>
        <p:nvSpPr>
          <p:cNvPr id="21" name="Google Shape;98;p13">
            <a:extLst>
              <a:ext uri="{FF2B5EF4-FFF2-40B4-BE49-F238E27FC236}">
                <a16:creationId xmlns:a16="http://schemas.microsoft.com/office/drawing/2014/main" id="{5005104D-D366-4007-BF77-CF5CCB8B13A2}"/>
              </a:ext>
            </a:extLst>
          </p:cNvPr>
          <p:cNvSpPr/>
          <p:nvPr/>
        </p:nvSpPr>
        <p:spPr>
          <a:xfrm flipH="1" flipV="1">
            <a:off x="7449475" y="461024"/>
            <a:ext cx="350458" cy="334322"/>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8" name="Google Shape;102;p13"/>
          <p:cNvSpPr/>
          <p:nvPr/>
        </p:nvSpPr>
        <p:spPr>
          <a:xfrm>
            <a:off x="7040343" y="532935"/>
            <a:ext cx="367446"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03</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10267092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725" y="597929"/>
            <a:ext cx="7416824" cy="5933459"/>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기사 목록</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뉴스</a:t>
            </a:r>
          </a:p>
        </p:txBody>
      </p:sp>
      <p:sp>
        <p:nvSpPr>
          <p:cNvPr id="10" name="Google Shape;291;p54"/>
          <p:cNvSpPr/>
          <p:nvPr/>
        </p:nvSpPr>
        <p:spPr>
          <a:xfrm>
            <a:off x="1488882" y="782525"/>
            <a:ext cx="5531647" cy="361863"/>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1" name="Google Shape;292;p54"/>
          <p:cNvSpPr/>
          <p:nvPr/>
        </p:nvSpPr>
        <p:spPr>
          <a:xfrm>
            <a:off x="3336547" y="6086371"/>
            <a:ext cx="1800200" cy="300744"/>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sng"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2" name="Google Shape;293;p54"/>
          <p:cNvSpPr/>
          <p:nvPr/>
        </p:nvSpPr>
        <p:spPr>
          <a:xfrm>
            <a:off x="5231904" y="6142149"/>
            <a:ext cx="636940" cy="1891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rPr>
              <a:t>04</a:t>
            </a: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3" name="Google Shape;295;p54"/>
          <p:cNvSpPr/>
          <p:nvPr/>
        </p:nvSpPr>
        <p:spPr>
          <a:xfrm>
            <a:off x="7117394" y="3718769"/>
            <a:ext cx="636940" cy="1891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rPr>
              <a:t>03</a:t>
            </a: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296;p54"/>
          <p:cNvSpPr/>
          <p:nvPr/>
        </p:nvSpPr>
        <p:spPr>
          <a:xfrm>
            <a:off x="1480235" y="1605440"/>
            <a:ext cx="5540294" cy="4415847"/>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5" name="Google Shape;297;p54"/>
          <p:cNvSpPr/>
          <p:nvPr/>
        </p:nvSpPr>
        <p:spPr>
          <a:xfrm>
            <a:off x="7135050" y="887970"/>
            <a:ext cx="636940" cy="1891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rPr>
              <a:t>01</a:t>
            </a: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6" name="Google Shape;298;p54"/>
          <p:cNvSpPr/>
          <p:nvPr/>
        </p:nvSpPr>
        <p:spPr>
          <a:xfrm>
            <a:off x="7135050" y="1222178"/>
            <a:ext cx="636940" cy="1891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rPr>
              <a:t>02</a:t>
            </a: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7" name="Google Shape;299;p54"/>
          <p:cNvSpPr/>
          <p:nvPr/>
        </p:nvSpPr>
        <p:spPr>
          <a:xfrm>
            <a:off x="1488882" y="1223441"/>
            <a:ext cx="5531647" cy="202893"/>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sng"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8" name="TextBox 17">
            <a:extLst>
              <a:ext uri="{FF2B5EF4-FFF2-40B4-BE49-F238E27FC236}">
                <a16:creationId xmlns:a16="http://schemas.microsoft.com/office/drawing/2014/main" id="{DDF58C48-5157-4FFA-B714-C02B198B9885}"/>
              </a:ext>
            </a:extLst>
          </p:cNvPr>
          <p:cNvSpPr txBox="1"/>
          <p:nvPr/>
        </p:nvSpPr>
        <p:spPr>
          <a:xfrm>
            <a:off x="11668386" y="106980"/>
            <a:ext cx="386644"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6-1</a:t>
            </a:r>
            <a:endParaRPr lang="ko-KR" altLang="en-US" sz="1050" dirty="0">
              <a:latin typeface="나눔스퀘어 Bold" panose="020B0600000101010101" pitchFamily="50" charset="-127"/>
              <a:ea typeface="나눔스퀘어 Bold" panose="020B0600000101010101" pitchFamily="50" charset="-127"/>
            </a:endParaRPr>
          </a:p>
        </p:txBody>
      </p:sp>
      <p:sp>
        <p:nvSpPr>
          <p:cNvPr id="19" name="직사각형 18"/>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0" name="직선 연결선 19"/>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2" name="표 21">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27510445"/>
              </p:ext>
            </p:extLst>
          </p:nvPr>
        </p:nvGraphicFramePr>
        <p:xfrm>
          <a:off x="8688288" y="476673"/>
          <a:ext cx="3384376" cy="206395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12400">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기사</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를 </a:t>
                      </a:r>
                      <a:r>
                        <a:rPr 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검색</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하는 </a:t>
                      </a: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12400">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주요</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기사들이</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39493">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기사</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목록</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이 </a:t>
                      </a: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6-2</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a:t>
                      </a:r>
                      <a:endPar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NS-01</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91594">
                <a:tc>
                  <a:txBody>
                    <a:bodyPr/>
                    <a:lstStyle/>
                    <a:p>
                      <a:pPr marL="0" marR="0" lvl="0" indent="0" algn="ctr" rtl="0">
                        <a:lnSpc>
                          <a:spcPct val="100000"/>
                        </a:lnSpc>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해당 기사 목록이 나타난다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Tree>
    <p:extLst>
      <p:ext uri="{BB962C8B-B14F-4D97-AF65-F5344CB8AC3E}">
        <p14:creationId xmlns:p14="http://schemas.microsoft.com/office/powerpoint/2010/main" val="14633688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48534"/>
            <a:ext cx="7963592" cy="5660786"/>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기사 상세페이지</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뉴스</a:t>
            </a:r>
          </a:p>
        </p:txBody>
      </p:sp>
      <p:sp>
        <p:nvSpPr>
          <p:cNvPr id="10" name="Google Shape;308;p55"/>
          <p:cNvSpPr/>
          <p:nvPr/>
        </p:nvSpPr>
        <p:spPr>
          <a:xfrm>
            <a:off x="1786716" y="923285"/>
            <a:ext cx="732708" cy="323587"/>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1" name="Google Shape;309;p55"/>
          <p:cNvSpPr/>
          <p:nvPr/>
        </p:nvSpPr>
        <p:spPr>
          <a:xfrm>
            <a:off x="2214564" y="4519402"/>
            <a:ext cx="4107682" cy="1139741"/>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2" name="Google Shape;310;p55"/>
          <p:cNvSpPr/>
          <p:nvPr/>
        </p:nvSpPr>
        <p:spPr>
          <a:xfrm>
            <a:off x="3216446" y="5855212"/>
            <a:ext cx="2027032" cy="171864"/>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sng"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3" name="Google Shape;311;p55"/>
          <p:cNvSpPr/>
          <p:nvPr/>
        </p:nvSpPr>
        <p:spPr>
          <a:xfrm>
            <a:off x="6447505" y="4996046"/>
            <a:ext cx="634680" cy="18851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rPr>
              <a:t>05</a:t>
            </a: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312;p55"/>
          <p:cNvSpPr/>
          <p:nvPr/>
        </p:nvSpPr>
        <p:spPr>
          <a:xfrm>
            <a:off x="5346265" y="5846886"/>
            <a:ext cx="634680" cy="18851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rPr>
              <a:t>06</a:t>
            </a: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5" name="Google Shape;314;p55"/>
          <p:cNvSpPr/>
          <p:nvPr/>
        </p:nvSpPr>
        <p:spPr>
          <a:xfrm>
            <a:off x="6057974" y="1389343"/>
            <a:ext cx="369131" cy="345612"/>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6" name="Google Shape;315;p55"/>
          <p:cNvSpPr/>
          <p:nvPr/>
        </p:nvSpPr>
        <p:spPr>
          <a:xfrm>
            <a:off x="6004906" y="2818282"/>
            <a:ext cx="634680" cy="18851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rPr>
              <a:t>04</a:t>
            </a: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7" name="Google Shape;316;p55"/>
          <p:cNvSpPr/>
          <p:nvPr/>
        </p:nvSpPr>
        <p:spPr>
          <a:xfrm>
            <a:off x="1726405" y="1432909"/>
            <a:ext cx="2426809" cy="184318"/>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8" name="Google Shape;317;p55"/>
          <p:cNvSpPr/>
          <p:nvPr/>
        </p:nvSpPr>
        <p:spPr>
          <a:xfrm>
            <a:off x="2728986" y="2003597"/>
            <a:ext cx="3168352" cy="1817887"/>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9" name="Google Shape;318;p55"/>
          <p:cNvSpPr/>
          <p:nvPr/>
        </p:nvSpPr>
        <p:spPr>
          <a:xfrm>
            <a:off x="4317156" y="1432909"/>
            <a:ext cx="634680" cy="18851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rPr>
              <a:t>02</a:t>
            </a: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Google Shape;319;p55"/>
          <p:cNvSpPr/>
          <p:nvPr/>
        </p:nvSpPr>
        <p:spPr>
          <a:xfrm>
            <a:off x="2638743" y="993112"/>
            <a:ext cx="634680" cy="18851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rPr>
              <a:t>01</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1" name="Google Shape;320;p55"/>
          <p:cNvSpPr/>
          <p:nvPr/>
        </p:nvSpPr>
        <p:spPr>
          <a:xfrm>
            <a:off x="6527079" y="1454186"/>
            <a:ext cx="634680" cy="18851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rPr>
              <a:t>03</a:t>
            </a: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2" name="TextBox 21">
            <a:extLst>
              <a:ext uri="{FF2B5EF4-FFF2-40B4-BE49-F238E27FC236}">
                <a16:creationId xmlns:a16="http://schemas.microsoft.com/office/drawing/2014/main" id="{DDF58C48-5157-4FFA-B714-C02B198B9885}"/>
              </a:ext>
            </a:extLst>
          </p:cNvPr>
          <p:cNvSpPr txBox="1"/>
          <p:nvPr/>
        </p:nvSpPr>
        <p:spPr>
          <a:xfrm>
            <a:off x="11668386" y="106980"/>
            <a:ext cx="386644"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6-2</a:t>
            </a:r>
            <a:endParaRPr lang="ko-KR" altLang="en-US" sz="1050" dirty="0">
              <a:latin typeface="나눔스퀘어 Bold" panose="020B0600000101010101" pitchFamily="50" charset="-127"/>
              <a:ea typeface="나눔스퀘어 Bold" panose="020B0600000101010101" pitchFamily="50" charset="-127"/>
            </a:endParaRPr>
          </a:p>
        </p:txBody>
      </p:sp>
      <p:sp>
        <p:nvSpPr>
          <p:cNvPr id="23" name="직사각형 22"/>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4" name="직선 연결선 23"/>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8" name="표 27">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504221553"/>
              </p:ext>
            </p:extLst>
          </p:nvPr>
        </p:nvGraphicFramePr>
        <p:xfrm>
          <a:off x="8688288" y="476673"/>
          <a:ext cx="3384376" cy="236877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12400">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기사</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제목</a:t>
                      </a: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이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NS-02</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12400">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기사</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날짜</a:t>
                      </a: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가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NS-02</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12400">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6-1</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NS-01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26271538"/>
                  </a:ext>
                </a:extLst>
              </a:tr>
              <a:tr h="212400">
                <a:tc>
                  <a:txBody>
                    <a:bodyPr/>
                    <a:lstStyle/>
                    <a:p>
                      <a:pPr marL="0" marR="0" lvl="0" indent="0" algn="ctr" rtl="0">
                        <a:lnSpc>
                          <a:spcPct val="100000"/>
                        </a:lnSpc>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757070"/>
                        </a:buClr>
                        <a:buSzPts val="1100"/>
                        <a:buFont typeface="Arial"/>
                        <a:buNone/>
                      </a:pP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기사</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사진</a:t>
                      </a: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이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NS-02</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212400">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757070"/>
                        </a:buClr>
                        <a:buSzPts val="1100"/>
                        <a:buFont typeface="Arial"/>
                        <a:buNone/>
                      </a:pP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기사</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내용</a:t>
                      </a: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이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NS-02</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212400">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757070"/>
                        </a:buClr>
                        <a:buSzPts val="1100"/>
                        <a:buFont typeface="Arial"/>
                        <a:buNone/>
                      </a:pP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기사</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출처</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가 나타난다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NS-02</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Tree>
    <p:extLst>
      <p:ext uri="{BB962C8B-B14F-4D97-AF65-F5344CB8AC3E}">
        <p14:creationId xmlns:p14="http://schemas.microsoft.com/office/powerpoint/2010/main" val="41234502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l="4783" r="4297"/>
          <a:stretch/>
        </p:blipFill>
        <p:spPr>
          <a:xfrm>
            <a:off x="95227" y="836712"/>
            <a:ext cx="8408535" cy="5302393"/>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금액 충전</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충전소</a:t>
            </a:r>
          </a:p>
        </p:txBody>
      </p:sp>
      <p:sp>
        <p:nvSpPr>
          <p:cNvPr id="16" name="Google Shape;334;p1"/>
          <p:cNvSpPr/>
          <p:nvPr/>
        </p:nvSpPr>
        <p:spPr>
          <a:xfrm>
            <a:off x="3918399" y="5376367"/>
            <a:ext cx="713903" cy="321060"/>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7" name="Google Shape;336;p1"/>
          <p:cNvSpPr/>
          <p:nvPr/>
        </p:nvSpPr>
        <p:spPr>
          <a:xfrm>
            <a:off x="5496788" y="3958084"/>
            <a:ext cx="864096" cy="407020"/>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8" name="Google Shape;337;p1"/>
          <p:cNvSpPr/>
          <p:nvPr/>
        </p:nvSpPr>
        <p:spPr>
          <a:xfrm>
            <a:off x="4685956" y="5428109"/>
            <a:ext cx="623890" cy="21757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05</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9" name="Google Shape;338;p1"/>
          <p:cNvSpPr/>
          <p:nvPr/>
        </p:nvSpPr>
        <p:spPr>
          <a:xfrm>
            <a:off x="7135611" y="1778603"/>
            <a:ext cx="256447" cy="1440159"/>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Google Shape;339;p1"/>
          <p:cNvSpPr/>
          <p:nvPr/>
        </p:nvSpPr>
        <p:spPr>
          <a:xfrm>
            <a:off x="5763170" y="1366286"/>
            <a:ext cx="623890" cy="21757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rPr>
              <a:t>01</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1" name="Google Shape;340;p1"/>
          <p:cNvSpPr/>
          <p:nvPr/>
        </p:nvSpPr>
        <p:spPr>
          <a:xfrm>
            <a:off x="7464152" y="4052806"/>
            <a:ext cx="623890" cy="21757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04</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 name="직사각형 1"/>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9" name="직선 연결선 8"/>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Google Shape;334;p1">
            <a:extLst>
              <a:ext uri="{FF2B5EF4-FFF2-40B4-BE49-F238E27FC236}">
                <a16:creationId xmlns:a16="http://schemas.microsoft.com/office/drawing/2014/main" id="{37BCDC5C-A4F7-4BE5-AF99-EE1CA4D6A45B}"/>
              </a:ext>
            </a:extLst>
          </p:cNvPr>
          <p:cNvSpPr/>
          <p:nvPr/>
        </p:nvSpPr>
        <p:spPr>
          <a:xfrm flipV="1">
            <a:off x="5303912" y="1628408"/>
            <a:ext cx="1542406" cy="1584567"/>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4" name="Google Shape;337;p1">
            <a:extLst>
              <a:ext uri="{FF2B5EF4-FFF2-40B4-BE49-F238E27FC236}">
                <a16:creationId xmlns:a16="http://schemas.microsoft.com/office/drawing/2014/main" id="{09770E3C-8984-42BE-891F-161C200E950F}"/>
              </a:ext>
            </a:extLst>
          </p:cNvPr>
          <p:cNvSpPr/>
          <p:nvPr/>
        </p:nvSpPr>
        <p:spPr>
          <a:xfrm>
            <a:off x="7468978" y="2389894"/>
            <a:ext cx="623890" cy="21757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02</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26" name="표 25">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816770502"/>
              </p:ext>
            </p:extLst>
          </p:nvPr>
        </p:nvGraphicFramePr>
        <p:xfrm>
          <a:off x="8688288" y="476673"/>
          <a:ext cx="3384376" cy="215540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12400">
                <a:tc>
                  <a:txBody>
                    <a:bodyPr/>
                    <a:lstStyle/>
                    <a:p>
                      <a:pPr marL="0" marR="0" lvl="0" indent="0" algn="ctr" rtl="0">
                        <a:lnSpc>
                          <a:spcPct val="100000"/>
                        </a:lnSpc>
                        <a:spcBef>
                          <a:spcPts val="0"/>
                        </a:spcBef>
                        <a:spcAft>
                          <a:spcPts val="0"/>
                        </a:spcAft>
                        <a:buNone/>
                      </a:pPr>
                      <a:r>
                        <a:rPr lang="en-US"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할인 기간이 나타난다</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a:t>
                      </a:r>
                      <a:endParaRPr lang="ko-KR" alt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CA-02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12400">
                <a:tc>
                  <a:txBody>
                    <a:bodyPr/>
                    <a:lstStyle/>
                    <a:p>
                      <a:pPr marL="0" marR="0" lvl="0" indent="0" algn="ctr" rtl="0">
                        <a:lnSpc>
                          <a:spcPct val="100000"/>
                        </a:lnSpc>
                        <a:spcBef>
                          <a:spcPts val="0"/>
                        </a:spcBef>
                        <a:spcAft>
                          <a:spcPts val="0"/>
                        </a:spcAft>
                        <a:buNone/>
                      </a:pPr>
                      <a:r>
                        <a:rPr lang="en-US"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u="none" strike="noStrike" cap="none" dirty="0" err="1"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원하는</a:t>
                      </a:r>
                      <a:r>
                        <a:rPr lang="en-US" altLang="ko-KR"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 </a:t>
                      </a:r>
                      <a:r>
                        <a:rPr lang="en-US" altLang="ko-KR" sz="800" u="none" strike="noStrike" cap="none" dirty="0" err="1"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상품</a:t>
                      </a:r>
                      <a:r>
                        <a:rPr lang="ko-KR" alt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을 클릭한다</a:t>
                      </a:r>
                      <a:r>
                        <a:rPr lang="en-US" altLang="ko-KR"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a:t>
                      </a:r>
                      <a:r>
                        <a:rPr lang="ko-KR" alt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 </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CA-02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12400">
                <a:tc>
                  <a:txBody>
                    <a:bodyPr/>
                    <a:lstStyle/>
                    <a:p>
                      <a:pPr marL="0" marR="0" lvl="0" indent="0" algn="ctr" rtl="0">
                        <a:lnSpc>
                          <a:spcPct val="100000"/>
                        </a:lnSpc>
                        <a:spcBef>
                          <a:spcPts val="0"/>
                        </a:spcBef>
                        <a:spcAft>
                          <a:spcPts val="0"/>
                        </a:spcAft>
                        <a:buNone/>
                      </a:pPr>
                      <a:r>
                        <a:rPr lang="en-US"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02</a:t>
                      </a:r>
                      <a:r>
                        <a:rPr lang="ko-KR" alt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번에서 선택한 상품에 맞는 금액이 나타난다</a:t>
                      </a:r>
                      <a:r>
                        <a:rPr lang="en-US" altLang="ko-KR"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212400">
                <a:tc>
                  <a:txBody>
                    <a:bodyPr/>
                    <a:lstStyle/>
                    <a:p>
                      <a:pPr marL="0" marR="0" lvl="0" indent="0" algn="ctr" rtl="0">
                        <a:lnSpc>
                          <a:spcPct val="100000"/>
                        </a:lnSpc>
                        <a:spcBef>
                          <a:spcPts val="0"/>
                        </a:spcBef>
                        <a:spcAft>
                          <a:spcPts val="0"/>
                        </a:spcAft>
                        <a:buNone/>
                      </a:pPr>
                      <a:r>
                        <a:rPr lang="en-US"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err="1"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결제</a:t>
                      </a:r>
                      <a:r>
                        <a:rPr lang="en-US" altLang="ko-KR"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 API 로 </a:t>
                      </a:r>
                      <a:r>
                        <a:rPr lang="en-US" altLang="ko-KR" sz="800" u="none" strike="noStrike" cap="none" dirty="0" err="1"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이동</a:t>
                      </a:r>
                      <a:r>
                        <a:rPr lang="ko-KR" alt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한다</a:t>
                      </a:r>
                      <a:r>
                        <a:rPr lang="en-US" altLang="ko-KR"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a:t>
                      </a:r>
                      <a:r>
                        <a:rPr lang="ko-KR" alt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 </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212400">
                <a:tc>
                  <a:txBody>
                    <a:bodyPr/>
                    <a:lstStyle/>
                    <a:p>
                      <a:pPr marL="0" marR="0" lvl="0" indent="0" algn="ctr" rtl="0">
                        <a:lnSpc>
                          <a:spcPct val="100000"/>
                        </a:lnSpc>
                        <a:spcBef>
                          <a:spcPts val="0"/>
                        </a:spcBef>
                        <a:spcAft>
                          <a:spcPts val="0"/>
                        </a:spcAft>
                        <a:buNone/>
                      </a:pPr>
                      <a:r>
                        <a:rPr 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클릭하면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7-2</a:t>
                      </a:r>
                      <a:r>
                        <a:rPr lang="ko-KR" alt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의</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 </a:t>
                      </a:r>
                      <a:r>
                        <a:rPr lang="ko-KR" alt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할인 종료 상품이 나타난다</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76845200"/>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5" name="TextBox 24">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7</a:t>
            </a:r>
            <a:r>
              <a:rPr lang="en-US" altLang="ko-KR" sz="1050" dirty="0" smtClean="0">
                <a:latin typeface="나눔스퀘어 Bold" panose="020B0600000101010101" pitchFamily="50" charset="-127"/>
                <a:ea typeface="나눔스퀘어 Bold" panose="020B0600000101010101" pitchFamily="50" charset="-127"/>
              </a:rPr>
              <a:t>-1</a:t>
            </a:r>
            <a:endParaRPr lang="ko-KR" altLang="en-US" sz="1050" dirty="0">
              <a:latin typeface="나눔스퀘어 Bold" panose="020B0600000101010101" pitchFamily="50" charset="-127"/>
              <a:ea typeface="나눔스퀘어 Bold" panose="020B0600000101010101" pitchFamily="50" charset="-127"/>
            </a:endParaRPr>
          </a:p>
        </p:txBody>
      </p:sp>
      <p:sp>
        <p:nvSpPr>
          <p:cNvPr id="28" name="Google Shape;336;p1"/>
          <p:cNvSpPr/>
          <p:nvPr/>
        </p:nvSpPr>
        <p:spPr>
          <a:xfrm>
            <a:off x="6503515" y="3946510"/>
            <a:ext cx="864096" cy="407020"/>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9" name="Google Shape;340;p1"/>
          <p:cNvSpPr/>
          <p:nvPr/>
        </p:nvSpPr>
        <p:spPr>
          <a:xfrm>
            <a:off x="4769123" y="4041232"/>
            <a:ext cx="623890" cy="21757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03</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24157332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l="5113" t="650" r="4376" b="650"/>
          <a:stretch/>
        </p:blipFill>
        <p:spPr>
          <a:xfrm>
            <a:off x="163811" y="465098"/>
            <a:ext cx="8250580" cy="630532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할인 종료 상품</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충전소</a:t>
            </a:r>
          </a:p>
        </p:txBody>
      </p:sp>
      <p:sp>
        <p:nvSpPr>
          <p:cNvPr id="2" name="직사각형 1"/>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9" name="직선 연결선 8"/>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DF58C48-5157-4FFA-B714-C02B198B9885}"/>
              </a:ext>
            </a:extLst>
          </p:cNvPr>
          <p:cNvSpPr txBox="1"/>
          <p:nvPr/>
        </p:nvSpPr>
        <p:spPr>
          <a:xfrm>
            <a:off x="11726507" y="95799"/>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7-2</a:t>
            </a:r>
            <a:endParaRPr lang="ko-KR" altLang="en-US" sz="1050" dirty="0">
              <a:latin typeface="나눔스퀘어 Bold" panose="020B0600000101010101" pitchFamily="50" charset="-127"/>
              <a:ea typeface="나눔스퀘어 Bold" panose="020B0600000101010101" pitchFamily="50" charset="-127"/>
            </a:endParaRPr>
          </a:p>
        </p:txBody>
      </p:sp>
      <p:graphicFrame>
        <p:nvGraphicFramePr>
          <p:cNvPr id="26" name="표 25">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46091198"/>
              </p:ext>
            </p:extLst>
          </p:nvPr>
        </p:nvGraphicFramePr>
        <p:xfrm>
          <a:off x="8688288" y="476673"/>
          <a:ext cx="3384376" cy="151529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12400">
                <a:tc>
                  <a:txBody>
                    <a:bodyPr/>
                    <a:lstStyle/>
                    <a:p>
                      <a:pPr marL="0" marR="0" lvl="0" indent="0" algn="ctr" rtl="0">
                        <a:lnSpc>
                          <a:spcPct val="100000"/>
                        </a:lnSpc>
                        <a:spcBef>
                          <a:spcPts val="0"/>
                        </a:spcBef>
                        <a:spcAft>
                          <a:spcPts val="0"/>
                        </a:spcAft>
                        <a:buNone/>
                      </a:pPr>
                      <a:r>
                        <a:rPr lang="en-US" sz="800" u="none" strike="noStrike" cap="none"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smtClean="0">
                          <a:solidFill>
                            <a:schemeClr val="tx1">
                              <a:lumMod val="85000"/>
                              <a:lumOff val="15000"/>
                            </a:schemeClr>
                          </a:solidFill>
                          <a:latin typeface="나눔스퀘어" panose="020B0600000101010101" pitchFamily="50" charset="-127"/>
                          <a:ea typeface="나눔스퀘어" panose="020B0600000101010101" pitchFamily="50" charset="-127"/>
                        </a:rPr>
                        <a:t>할인 기간이 나타난다</a:t>
                      </a:r>
                      <a:r>
                        <a:rPr lang="en-US" altLang="ko-KR" sz="800" smtClean="0">
                          <a:solidFill>
                            <a:schemeClr val="tx1">
                              <a:lumMod val="85000"/>
                              <a:lumOff val="15000"/>
                            </a:schemeClr>
                          </a:solidFill>
                          <a:latin typeface="나눔스퀘어" panose="020B0600000101010101" pitchFamily="50" charset="-127"/>
                          <a:ea typeface="나눔스퀘어" panose="020B0600000101010101" pitchFamily="50" charset="-127"/>
                        </a:rPr>
                        <a:t>.</a:t>
                      </a:r>
                      <a:endParaRPr lang="ko-KR" alt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smtClean="0">
                          <a:solidFill>
                            <a:schemeClr val="tx1">
                              <a:lumMod val="85000"/>
                              <a:lumOff val="15000"/>
                            </a:schemeClr>
                          </a:solidFill>
                          <a:latin typeface="나눔스퀘어" panose="020B0600000101010101" pitchFamily="50" charset="-127"/>
                          <a:ea typeface="나눔스퀘어" panose="020B0600000101010101" pitchFamily="50" charset="-127"/>
                        </a:rPr>
                        <a:t>CA-02</a:t>
                      </a:r>
                      <a:endParaRPr lang="en-US"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12400">
                <a:tc>
                  <a:txBody>
                    <a:bodyPr/>
                    <a:lstStyle/>
                    <a:p>
                      <a:pPr marL="0" marR="0" lvl="0" indent="0" algn="ctr" rtl="0">
                        <a:lnSpc>
                          <a:spcPct val="100000"/>
                        </a:lnSpc>
                        <a:spcBef>
                          <a:spcPts val="0"/>
                        </a:spcBef>
                        <a:spcAft>
                          <a:spcPts val="0"/>
                        </a:spcAft>
                        <a:buNone/>
                      </a:pPr>
                      <a:r>
                        <a:rPr lang="en-US" sz="800" u="none" strike="noStrike" cap="none"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클릭하면 할인 종료 상품 영역을 숨긴다</a:t>
                      </a:r>
                      <a:r>
                        <a:rPr lang="en-US" altLang="ko-KR" sz="800" u="none" strike="noStrike" cap="none"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7" name="Google Shape;334;p1"/>
          <p:cNvSpPr/>
          <p:nvPr/>
        </p:nvSpPr>
        <p:spPr>
          <a:xfrm>
            <a:off x="3986933" y="6222856"/>
            <a:ext cx="487605" cy="321060"/>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9" name="Google Shape;337;p1"/>
          <p:cNvSpPr/>
          <p:nvPr/>
        </p:nvSpPr>
        <p:spPr>
          <a:xfrm>
            <a:off x="4583832" y="6274598"/>
            <a:ext cx="623890" cy="21757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02</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1" name="Google Shape;339;p1"/>
          <p:cNvSpPr/>
          <p:nvPr/>
        </p:nvSpPr>
        <p:spPr>
          <a:xfrm>
            <a:off x="5721358" y="4376678"/>
            <a:ext cx="623890" cy="21757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rPr>
              <a:t>01</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3" name="Google Shape;334;p1">
            <a:extLst>
              <a:ext uri="{FF2B5EF4-FFF2-40B4-BE49-F238E27FC236}">
                <a16:creationId xmlns:a16="http://schemas.microsoft.com/office/drawing/2014/main" id="{37BCDC5C-A4F7-4BE5-AF99-EE1CA4D6A45B}"/>
              </a:ext>
            </a:extLst>
          </p:cNvPr>
          <p:cNvSpPr/>
          <p:nvPr/>
        </p:nvSpPr>
        <p:spPr>
          <a:xfrm flipV="1">
            <a:off x="5262100" y="4638800"/>
            <a:ext cx="1542406" cy="1584567"/>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35640709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rotWithShape="1">
          <a:blip r:embed="rId2" cstate="print">
            <a:extLst>
              <a:ext uri="{28A0092B-C50C-407E-A947-70E740481C1C}">
                <a14:useLocalDpi xmlns:a14="http://schemas.microsoft.com/office/drawing/2010/main" val="0"/>
              </a:ext>
            </a:extLst>
          </a:blip>
          <a:srcRect l="3732" r="10171" b="40877"/>
          <a:stretch/>
        </p:blipFill>
        <p:spPr>
          <a:xfrm>
            <a:off x="104096" y="379524"/>
            <a:ext cx="8352928" cy="6433852"/>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게시글</a:t>
            </a:r>
            <a:r>
              <a:rPr lang="ko-KR" altLang="en-US" sz="1050" dirty="0" smtClean="0">
                <a:solidFill>
                  <a:schemeClr val="tx1"/>
                </a:solidFill>
                <a:latin typeface="나눔스퀘어 Bold" panose="020B0600000101010101" pitchFamily="50" charset="-127"/>
                <a:ea typeface="나눔스퀘어 Bold" panose="020B0600000101010101" pitchFamily="50" charset="-127"/>
              </a:rPr>
              <a:t> </a:t>
            </a:r>
            <a:r>
              <a:rPr lang="en-US" altLang="ko-KR" sz="1050" dirty="0" smtClean="0">
                <a:solidFill>
                  <a:schemeClr val="tx1"/>
                </a:solidFill>
                <a:latin typeface="나눔스퀘어 Bold" panose="020B0600000101010101" pitchFamily="50" charset="-127"/>
                <a:ea typeface="나눔스퀘어 Bold" panose="020B0600000101010101" pitchFamily="50" charset="-127"/>
              </a:rPr>
              <a:t>-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비회원</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커뮤니티</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9" name="Google Shape;256;p14"/>
          <p:cNvSpPr/>
          <p:nvPr/>
        </p:nvSpPr>
        <p:spPr>
          <a:xfrm>
            <a:off x="5047626" y="1134269"/>
            <a:ext cx="324959" cy="24590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257;p14"/>
          <p:cNvSpPr/>
          <p:nvPr/>
        </p:nvSpPr>
        <p:spPr>
          <a:xfrm>
            <a:off x="2582084" y="491459"/>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Google Shape;258;p14"/>
          <p:cNvSpPr/>
          <p:nvPr/>
        </p:nvSpPr>
        <p:spPr>
          <a:xfrm>
            <a:off x="3287688" y="461825"/>
            <a:ext cx="478500" cy="23050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 name="Google Shape;259;p14"/>
          <p:cNvSpPr/>
          <p:nvPr/>
        </p:nvSpPr>
        <p:spPr>
          <a:xfrm>
            <a:off x="3769500" y="461814"/>
            <a:ext cx="1600880" cy="23050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260;p14"/>
          <p:cNvSpPr/>
          <p:nvPr/>
        </p:nvSpPr>
        <p:spPr>
          <a:xfrm>
            <a:off x="7287052" y="1142923"/>
            <a:ext cx="531600" cy="19050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261;p14"/>
          <p:cNvSpPr/>
          <p:nvPr/>
        </p:nvSpPr>
        <p:spPr>
          <a:xfrm>
            <a:off x="1805838" y="3945118"/>
            <a:ext cx="776246" cy="20396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263;p14"/>
          <p:cNvSpPr/>
          <p:nvPr/>
        </p:nvSpPr>
        <p:spPr>
          <a:xfrm>
            <a:off x="5011655" y="5104234"/>
            <a:ext cx="377775" cy="19697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265;p14"/>
          <p:cNvSpPr/>
          <p:nvPr/>
        </p:nvSpPr>
        <p:spPr>
          <a:xfrm>
            <a:off x="6638156" y="510618"/>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266;p14"/>
          <p:cNvSpPr/>
          <p:nvPr/>
        </p:nvSpPr>
        <p:spPr>
          <a:xfrm>
            <a:off x="5468823" y="505674"/>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267;p14"/>
          <p:cNvSpPr/>
          <p:nvPr/>
        </p:nvSpPr>
        <p:spPr>
          <a:xfrm>
            <a:off x="7866277" y="512743"/>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Google Shape;268;p14"/>
          <p:cNvSpPr/>
          <p:nvPr/>
        </p:nvSpPr>
        <p:spPr>
          <a:xfrm>
            <a:off x="2628201" y="3951849"/>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08</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2" name="Google Shape;269;p14"/>
          <p:cNvSpPr/>
          <p:nvPr/>
        </p:nvSpPr>
        <p:spPr>
          <a:xfrm>
            <a:off x="4929954" y="1428880"/>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3" name="Google Shape;270;p14"/>
          <p:cNvSpPr/>
          <p:nvPr/>
        </p:nvSpPr>
        <p:spPr>
          <a:xfrm>
            <a:off x="7256757" y="3451846"/>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07</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4" name="Google Shape;271;p14"/>
          <p:cNvSpPr/>
          <p:nvPr/>
        </p:nvSpPr>
        <p:spPr>
          <a:xfrm>
            <a:off x="7249809" y="1422027"/>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7" name="TextBox 26">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8</a:t>
            </a:r>
            <a:r>
              <a:rPr lang="en-US" altLang="ko-KR" sz="1050" dirty="0" smtClean="0">
                <a:latin typeface="나눔스퀘어 Bold" panose="020B0600000101010101" pitchFamily="50" charset="-127"/>
                <a:ea typeface="나눔스퀘어 Bold" panose="020B0600000101010101" pitchFamily="50" charset="-127"/>
              </a:rPr>
              <a:t>-1</a:t>
            </a:r>
            <a:endParaRPr lang="ko-KR" altLang="en-US" sz="1050" dirty="0">
              <a:latin typeface="나눔스퀘어 Bold" panose="020B0600000101010101" pitchFamily="50" charset="-127"/>
              <a:ea typeface="나눔스퀘어 Bold" panose="020B0600000101010101" pitchFamily="50" charset="-127"/>
            </a:endParaRPr>
          </a:p>
        </p:txBody>
      </p:sp>
      <p:sp>
        <p:nvSpPr>
          <p:cNvPr id="28" name="직사각형 27"/>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9" name="직선 연결선 28"/>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0" name="표 29">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908037800"/>
              </p:ext>
            </p:extLst>
          </p:nvPr>
        </p:nvGraphicFramePr>
        <p:xfrm>
          <a:off x="8688288" y="476673"/>
          <a:ext cx="3384376" cy="410620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2</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가지 검색 카테고리가 보여진다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1240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게시글을</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검색할 수 있는 폼이다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BO-01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1240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8-6</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NO-01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21240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13-1</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으</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로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BO-02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21240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8-3</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의 </a:t>
                      </a:r>
                      <a:r>
                        <a:rPr lang="ko-KR" altLang="en-US" sz="800" baseline="0" dirty="0" err="1" smtClean="0">
                          <a:solidFill>
                            <a:srgbClr val="222A35"/>
                          </a:solidFill>
                          <a:latin typeface="나눔스퀘어" panose="020B0600000101010101" pitchFamily="50" charset="-127"/>
                          <a:ea typeface="나눔스퀘어" panose="020B0600000101010101" pitchFamily="50" charset="-127"/>
                          <a:cs typeface="Arial"/>
                          <a:sym typeface="Arial"/>
                        </a:rPr>
                        <a:t>드랍다운</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메뉴가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21240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9-1</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43525662"/>
                  </a:ext>
                </a:extLst>
              </a:tr>
              <a:tr h="21240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07</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9-2</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99375616"/>
                  </a:ext>
                </a:extLst>
              </a:tr>
              <a:tr h="21240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08</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게시글의</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첨부파일을 다운로드한다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768429329"/>
                  </a:ext>
                </a:extLst>
              </a:tr>
              <a:tr h="170696">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09</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추천한다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다시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한 번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추천이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취소된다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LK-01,</a:t>
                      </a:r>
                      <a:endParaRPr 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ctr" rtl="0">
                        <a:spcBef>
                          <a:spcPts val="0"/>
                        </a:spcBef>
                        <a:spcAft>
                          <a:spcPts val="0"/>
                        </a:spcAft>
                        <a:buNone/>
                      </a:pPr>
                      <a:r>
                        <a:rPr 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LK-02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43515929"/>
                  </a:ext>
                </a:extLst>
              </a:tr>
              <a:tr h="128022">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10</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비추천한다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다시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한 번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비추천이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취소된다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LK-03,</a:t>
                      </a:r>
                    </a:p>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LK-04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839854508"/>
                  </a:ext>
                </a:extLst>
              </a:tr>
              <a:tr h="0">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11</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댓글 목록</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작성창이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나타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난</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RE-01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53806220"/>
                  </a:ext>
                </a:extLst>
              </a:tr>
              <a:tr h="0">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12</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로그인</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하지 않으면</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나타나는 문구이다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61902972"/>
                  </a:ext>
                </a:extLst>
              </a:tr>
              <a:tr h="0">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13</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3-1</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623271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1" name="Google Shape;260;p14"/>
          <p:cNvSpPr/>
          <p:nvPr/>
        </p:nvSpPr>
        <p:spPr>
          <a:xfrm>
            <a:off x="7287052" y="3177178"/>
            <a:ext cx="531600" cy="19050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2" name="Google Shape;262;p14"/>
          <p:cNvSpPr/>
          <p:nvPr/>
        </p:nvSpPr>
        <p:spPr>
          <a:xfrm>
            <a:off x="2281436" y="4476751"/>
            <a:ext cx="229464" cy="22780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3" name="Google Shape;262;p14"/>
          <p:cNvSpPr/>
          <p:nvPr/>
        </p:nvSpPr>
        <p:spPr>
          <a:xfrm>
            <a:off x="2759777" y="4476751"/>
            <a:ext cx="229464" cy="22780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6" name="Google Shape;262;p14"/>
          <p:cNvSpPr/>
          <p:nvPr/>
        </p:nvSpPr>
        <p:spPr>
          <a:xfrm>
            <a:off x="1822327" y="4476751"/>
            <a:ext cx="229464" cy="22780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7" name="Google Shape;268;p14"/>
          <p:cNvSpPr/>
          <p:nvPr/>
        </p:nvSpPr>
        <p:spPr>
          <a:xfrm>
            <a:off x="1415480" y="4476353"/>
            <a:ext cx="361900" cy="20915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09</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8" name="Google Shape;268;p14"/>
          <p:cNvSpPr/>
          <p:nvPr/>
        </p:nvSpPr>
        <p:spPr>
          <a:xfrm>
            <a:off x="3155822" y="4476353"/>
            <a:ext cx="361900" cy="20915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0" name="Google Shape;277;p14"/>
          <p:cNvSpPr/>
          <p:nvPr/>
        </p:nvSpPr>
        <p:spPr>
          <a:xfrm>
            <a:off x="2971820" y="5541191"/>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277;p14"/>
          <p:cNvSpPr/>
          <p:nvPr/>
        </p:nvSpPr>
        <p:spPr>
          <a:xfrm>
            <a:off x="4898592" y="5359241"/>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4" name="Google Shape;263;p14"/>
          <p:cNvSpPr/>
          <p:nvPr/>
        </p:nvSpPr>
        <p:spPr>
          <a:xfrm>
            <a:off x="1626475" y="4931423"/>
            <a:ext cx="3169156" cy="55435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9" name="Google Shape;268;p14"/>
          <p:cNvSpPr/>
          <p:nvPr/>
        </p:nvSpPr>
        <p:spPr>
          <a:xfrm>
            <a:off x="2220184" y="4859611"/>
            <a:ext cx="361900" cy="20915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10</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2178146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l="3879" r="10004" b="40902"/>
          <a:stretch/>
        </p:blipFill>
        <p:spPr>
          <a:xfrm>
            <a:off x="119336" y="383757"/>
            <a:ext cx="8352928" cy="6429620"/>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게시글</a:t>
            </a:r>
            <a:r>
              <a:rPr lang="ko-KR" altLang="en-US" sz="1050" dirty="0" smtClean="0">
                <a:solidFill>
                  <a:schemeClr val="tx1"/>
                </a:solidFill>
                <a:latin typeface="나눔스퀘어 Bold" panose="020B0600000101010101" pitchFamily="50" charset="-127"/>
                <a:ea typeface="나눔스퀘어 Bold" panose="020B0600000101010101" pitchFamily="50" charset="-127"/>
              </a:rPr>
              <a:t> </a:t>
            </a:r>
            <a:r>
              <a:rPr lang="en-US" altLang="ko-KR" sz="1050" dirty="0" smtClean="0">
                <a:solidFill>
                  <a:schemeClr val="tx1"/>
                </a:solidFill>
                <a:latin typeface="나눔스퀘어 Bold" panose="020B0600000101010101" pitchFamily="50" charset="-127"/>
                <a:ea typeface="나눔스퀘어 Bold" panose="020B0600000101010101" pitchFamily="50" charset="-127"/>
              </a:rPr>
              <a:t>-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회원</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커뮤니티</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9" name="Google Shape;256;p14"/>
          <p:cNvSpPr/>
          <p:nvPr/>
        </p:nvSpPr>
        <p:spPr>
          <a:xfrm>
            <a:off x="5234570" y="1198978"/>
            <a:ext cx="324959" cy="15730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263;p14"/>
          <p:cNvSpPr/>
          <p:nvPr/>
        </p:nvSpPr>
        <p:spPr>
          <a:xfrm>
            <a:off x="5011655" y="5104234"/>
            <a:ext cx="377775" cy="19697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2" name="Google Shape;269;p14"/>
          <p:cNvSpPr/>
          <p:nvPr/>
        </p:nvSpPr>
        <p:spPr>
          <a:xfrm>
            <a:off x="5775553" y="1182380"/>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7" name="TextBox 26">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8-2</a:t>
            </a:r>
            <a:endParaRPr lang="ko-KR" altLang="en-US" sz="1050" dirty="0">
              <a:latin typeface="나눔스퀘어 Bold" panose="020B0600000101010101" pitchFamily="50" charset="-127"/>
              <a:ea typeface="나눔스퀘어 Bold" panose="020B0600000101010101" pitchFamily="50" charset="-127"/>
            </a:endParaRPr>
          </a:p>
        </p:txBody>
      </p:sp>
      <p:sp>
        <p:nvSpPr>
          <p:cNvPr id="28" name="직사각형 27"/>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9" name="직선 연결선 28"/>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0" name="표 29">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13688635"/>
              </p:ext>
            </p:extLst>
          </p:nvPr>
        </p:nvGraphicFramePr>
        <p:xfrm>
          <a:off x="8688288" y="476673"/>
          <a:ext cx="3384376" cy="236877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12400">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8-3</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1240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8-6</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1240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게시글을</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삭제한다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BO-04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21240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댓글을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작성하는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RE-02</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21240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댓글을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등록한다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RE-02</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21240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드랍다운</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메뉴가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4352566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41" name="Google Shape;263;p14"/>
          <p:cNvSpPr/>
          <p:nvPr/>
        </p:nvSpPr>
        <p:spPr>
          <a:xfrm>
            <a:off x="1626475" y="4931423"/>
            <a:ext cx="3169156" cy="55435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277;p14"/>
          <p:cNvSpPr/>
          <p:nvPr/>
        </p:nvSpPr>
        <p:spPr>
          <a:xfrm>
            <a:off x="4898592" y="5359241"/>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2" name="Google Shape;256;p14"/>
          <p:cNvSpPr/>
          <p:nvPr/>
        </p:nvSpPr>
        <p:spPr>
          <a:xfrm>
            <a:off x="5234570" y="1422027"/>
            <a:ext cx="324959" cy="15730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3" name="Google Shape;256;p14"/>
          <p:cNvSpPr/>
          <p:nvPr/>
        </p:nvSpPr>
        <p:spPr>
          <a:xfrm>
            <a:off x="5234570" y="1631316"/>
            <a:ext cx="324959" cy="15730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4" name="Google Shape;256;p14"/>
          <p:cNvSpPr/>
          <p:nvPr/>
        </p:nvSpPr>
        <p:spPr>
          <a:xfrm>
            <a:off x="5026426" y="6044148"/>
            <a:ext cx="295417" cy="25782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5" name="Google Shape;277;p14"/>
          <p:cNvSpPr/>
          <p:nvPr/>
        </p:nvSpPr>
        <p:spPr>
          <a:xfrm>
            <a:off x="5397049" y="6091559"/>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6" name="Google Shape;269;p14"/>
          <p:cNvSpPr/>
          <p:nvPr/>
        </p:nvSpPr>
        <p:spPr>
          <a:xfrm>
            <a:off x="5775553" y="1405429"/>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7" name="Google Shape;269;p14"/>
          <p:cNvSpPr/>
          <p:nvPr/>
        </p:nvSpPr>
        <p:spPr>
          <a:xfrm>
            <a:off x="5775553" y="1614718"/>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9" name="Google Shape;277;p14"/>
          <p:cNvSpPr/>
          <p:nvPr/>
        </p:nvSpPr>
        <p:spPr>
          <a:xfrm>
            <a:off x="2971820" y="5541191"/>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 name="직사각형 2"/>
          <p:cNvSpPr/>
          <p:nvPr/>
        </p:nvSpPr>
        <p:spPr>
          <a:xfrm>
            <a:off x="5597629" y="5050452"/>
            <a:ext cx="2120647" cy="1969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a:solidFill>
                  <a:schemeClr val="bg1">
                    <a:lumMod val="65000"/>
                  </a:schemeClr>
                </a:solidFill>
                <a:latin typeface="나눔스퀘어라운드 Regular" panose="020B0600000101010101" pitchFamily="50" charset="-127"/>
                <a:ea typeface="나눔스퀘어라운드 Regular" panose="020B0600000101010101" pitchFamily="50" charset="-127"/>
              </a:rPr>
              <a:t>© 2021 </a:t>
            </a:r>
            <a:r>
              <a:rPr lang="en-US" altLang="ko-KR" sz="600" dirty="0" err="1">
                <a:solidFill>
                  <a:schemeClr val="bg1">
                    <a:lumMod val="65000"/>
                  </a:schemeClr>
                </a:solidFill>
                <a:latin typeface="나눔스퀘어라운드 Regular" panose="020B0600000101010101" pitchFamily="50" charset="-127"/>
                <a:ea typeface="나눔스퀘어라운드 Regular" panose="020B0600000101010101" pitchFamily="50" charset="-127"/>
              </a:rPr>
              <a:t>Blockchain</a:t>
            </a:r>
            <a:r>
              <a:rPr lang="en-US" altLang="ko-KR" sz="600" dirty="0">
                <a:solidFill>
                  <a:schemeClr val="bg1">
                    <a:lumMod val="65000"/>
                  </a:schemeClr>
                </a:solidFill>
                <a:latin typeface="나눔스퀘어라운드 Regular" panose="020B0600000101010101" pitchFamily="50" charset="-127"/>
                <a:ea typeface="나눔스퀘어라운드 Regular" panose="020B0600000101010101" pitchFamily="50" charset="-127"/>
              </a:rPr>
              <a:t> </a:t>
            </a:r>
            <a:r>
              <a:rPr lang="en-US" altLang="ko-KR" sz="600" dirty="0" err="1">
                <a:solidFill>
                  <a:schemeClr val="bg1">
                    <a:lumMod val="65000"/>
                  </a:schemeClr>
                </a:solidFill>
                <a:latin typeface="나눔스퀘어라운드 Regular" panose="020B0600000101010101" pitchFamily="50" charset="-127"/>
                <a:ea typeface="나눔스퀘어라운드 Regular" panose="020B0600000101010101" pitchFamily="50" charset="-127"/>
              </a:rPr>
              <a:t>Traiding</a:t>
            </a:r>
            <a:r>
              <a:rPr lang="en-US" altLang="ko-KR" sz="600" dirty="0">
                <a:solidFill>
                  <a:schemeClr val="bg1">
                    <a:lumMod val="65000"/>
                  </a:schemeClr>
                </a:solidFill>
                <a:latin typeface="나눔스퀘어라운드 Regular" panose="020B0600000101010101" pitchFamily="50" charset="-127"/>
                <a:ea typeface="나눔스퀘어라운드 Regular" panose="020B0600000101010101" pitchFamily="50" charset="-127"/>
              </a:rPr>
              <a:t> Simulator</a:t>
            </a:r>
            <a:endParaRPr lang="ko-KR" altLang="en-US" sz="600" dirty="0">
              <a:solidFill>
                <a:schemeClr val="bg1">
                  <a:lumMod val="65000"/>
                </a:schemeClr>
              </a:solidFill>
              <a:latin typeface="나눔스퀘어라운드 Regular" panose="020B0600000101010101" pitchFamily="50" charset="-127"/>
              <a:ea typeface="나눔스퀘어라운드 Regular" panose="020B0600000101010101" pitchFamily="50" charset="-127"/>
            </a:endParaRPr>
          </a:p>
        </p:txBody>
      </p:sp>
    </p:spTree>
    <p:extLst>
      <p:ext uri="{BB962C8B-B14F-4D97-AF65-F5344CB8AC3E}">
        <p14:creationId xmlns:p14="http://schemas.microsoft.com/office/powerpoint/2010/main" val="25108186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림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3100" y="404664"/>
            <a:ext cx="5753346" cy="6453336"/>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게시글</a:t>
            </a:r>
            <a:r>
              <a:rPr lang="ko-KR" altLang="en-US" sz="1050" dirty="0" smtClean="0">
                <a:solidFill>
                  <a:schemeClr val="tx1"/>
                </a:solidFill>
                <a:latin typeface="나눔스퀘어 Bold" panose="020B0600000101010101" pitchFamily="50" charset="-127"/>
                <a:ea typeface="나눔스퀘어 Bold" panose="020B0600000101010101" pitchFamily="50" charset="-127"/>
              </a:rPr>
              <a:t> 신고</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커뮤니티</a:t>
            </a:r>
          </a:p>
        </p:txBody>
      </p:sp>
      <p:sp>
        <p:nvSpPr>
          <p:cNvPr id="9" name="Google Shape;354;p17"/>
          <p:cNvSpPr/>
          <p:nvPr/>
        </p:nvSpPr>
        <p:spPr>
          <a:xfrm>
            <a:off x="4988729" y="3501008"/>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355;p17"/>
          <p:cNvSpPr/>
          <p:nvPr/>
        </p:nvSpPr>
        <p:spPr>
          <a:xfrm>
            <a:off x="3313177" y="2852937"/>
            <a:ext cx="1582689" cy="151216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358;p17"/>
          <p:cNvSpPr/>
          <p:nvPr/>
        </p:nvSpPr>
        <p:spPr>
          <a:xfrm>
            <a:off x="4936141" y="4527763"/>
            <a:ext cx="224786" cy="17755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TextBox 14">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8-4</a:t>
            </a:r>
            <a:endParaRPr lang="ko-KR" altLang="en-US" sz="1050" dirty="0">
              <a:latin typeface="나눔스퀘어 Bold" panose="020B0600000101010101" pitchFamily="50" charset="-127"/>
              <a:ea typeface="나눔스퀘어 Bold" panose="020B0600000101010101" pitchFamily="50" charset="-127"/>
            </a:endParaRPr>
          </a:p>
        </p:txBody>
      </p:sp>
      <p:sp>
        <p:nvSpPr>
          <p:cNvPr id="16" name="직사각형 15"/>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17" name="직선 연결선 16"/>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8" name="표 17">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560958080"/>
              </p:ext>
            </p:extLst>
          </p:nvPr>
        </p:nvGraphicFramePr>
        <p:xfrm>
          <a:off x="8688288" y="476673"/>
          <a:ext cx="3384376" cy="172866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12400">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내용을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선택</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1240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팝업창이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닫힌다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1240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등록</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후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팝업창이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닫힌다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19" name="Google Shape;358;p17"/>
          <p:cNvSpPr/>
          <p:nvPr/>
        </p:nvSpPr>
        <p:spPr>
          <a:xfrm>
            <a:off x="4597506" y="4527763"/>
            <a:ext cx="224786" cy="17755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354;p17"/>
          <p:cNvSpPr/>
          <p:nvPr/>
        </p:nvSpPr>
        <p:spPr>
          <a:xfrm>
            <a:off x="3807754" y="4509120"/>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Google Shape;354;p17"/>
          <p:cNvSpPr/>
          <p:nvPr/>
        </p:nvSpPr>
        <p:spPr>
          <a:xfrm>
            <a:off x="5255685" y="4509120"/>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5376052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l="3113" t="12578" r="9260" b="28499"/>
          <a:stretch/>
        </p:blipFill>
        <p:spPr>
          <a:xfrm>
            <a:off x="47328" y="404664"/>
            <a:ext cx="8496944" cy="6408712"/>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댓글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커뮤니티</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6" name="Google Shape;263;p14"/>
          <p:cNvSpPr/>
          <p:nvPr/>
        </p:nvSpPr>
        <p:spPr>
          <a:xfrm>
            <a:off x="5758820" y="2339628"/>
            <a:ext cx="377775" cy="23833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Google Shape;268;p14"/>
          <p:cNvSpPr/>
          <p:nvPr/>
        </p:nvSpPr>
        <p:spPr>
          <a:xfrm>
            <a:off x="2094173" y="2387466"/>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7" name="TextBox 26">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8-5</a:t>
            </a:r>
            <a:endParaRPr lang="ko-KR" altLang="en-US" sz="1050" dirty="0">
              <a:latin typeface="나눔스퀘어 Bold" panose="020B0600000101010101" pitchFamily="50" charset="-127"/>
              <a:ea typeface="나눔스퀘어 Bold" panose="020B0600000101010101" pitchFamily="50" charset="-127"/>
            </a:endParaRPr>
          </a:p>
        </p:txBody>
      </p:sp>
      <p:sp>
        <p:nvSpPr>
          <p:cNvPr id="28" name="직사각형 27"/>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9" name="직선 연결선 28"/>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0" name="표 29">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077316959"/>
              </p:ext>
            </p:extLst>
          </p:nvPr>
        </p:nvGraphicFramePr>
        <p:xfrm>
          <a:off x="8688288" y="476673"/>
          <a:ext cx="3384376" cy="249069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12400">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댓글을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작성하는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RE-02</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1240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댓글을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등록한다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RE-02</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1240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팝업창이</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닫힌다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91594">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마우스를 가져다 대면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드랍다운</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메뉴가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8-3</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altLang="ko-KR"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altLang="ko-KR" sz="800" dirty="0" err="1" smtClean="0">
                          <a:solidFill>
                            <a:srgbClr val="222A35"/>
                          </a:solidFill>
                          <a:latin typeface="나눔스퀘어" panose="020B0600000101010101" pitchFamily="50" charset="-127"/>
                          <a:ea typeface="나눔스퀘어" panose="020B0600000101010101" pitchFamily="50" charset="-127"/>
                          <a:cs typeface="Arial"/>
                          <a:sym typeface="Arial"/>
                        </a:rPr>
                        <a:t>댓글을</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altLang="ko-KR" sz="800" dirty="0" err="1" smtClean="0">
                          <a:solidFill>
                            <a:srgbClr val="222A35"/>
                          </a:solidFill>
                          <a:latin typeface="나눔스퀘어" panose="020B0600000101010101" pitchFamily="50" charset="-127"/>
                          <a:ea typeface="나눔스퀘어" panose="020B0600000101010101" pitchFamily="50" charset="-127"/>
                          <a:cs typeface="Arial"/>
                          <a:sym typeface="Arial"/>
                        </a:rPr>
                        <a:t>삭제한다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RE-04</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4352566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40" name="Google Shape;277;p14"/>
          <p:cNvSpPr/>
          <p:nvPr/>
        </p:nvSpPr>
        <p:spPr>
          <a:xfrm>
            <a:off x="6500212" y="2109615"/>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1" name="Google Shape;263;p14"/>
          <p:cNvSpPr/>
          <p:nvPr/>
        </p:nvSpPr>
        <p:spPr>
          <a:xfrm>
            <a:off x="2792941" y="2204865"/>
            <a:ext cx="2871011" cy="52871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277;p14"/>
          <p:cNvSpPr/>
          <p:nvPr/>
        </p:nvSpPr>
        <p:spPr>
          <a:xfrm>
            <a:off x="6231463" y="2387466"/>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4" name="Google Shape;263;p14"/>
          <p:cNvSpPr/>
          <p:nvPr/>
        </p:nvSpPr>
        <p:spPr>
          <a:xfrm>
            <a:off x="6168008" y="2124864"/>
            <a:ext cx="247302" cy="23833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4" name="Google Shape;263;p14"/>
          <p:cNvSpPr/>
          <p:nvPr/>
        </p:nvSpPr>
        <p:spPr>
          <a:xfrm>
            <a:off x="5470788" y="3068960"/>
            <a:ext cx="247302" cy="23833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5" name="Google Shape;263;p14"/>
          <p:cNvSpPr/>
          <p:nvPr/>
        </p:nvSpPr>
        <p:spPr>
          <a:xfrm>
            <a:off x="5478408" y="3609020"/>
            <a:ext cx="247302" cy="23833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6" name="Google Shape;263;p14"/>
          <p:cNvSpPr/>
          <p:nvPr/>
        </p:nvSpPr>
        <p:spPr>
          <a:xfrm>
            <a:off x="5602059" y="4261338"/>
            <a:ext cx="377775" cy="19697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7" name="Google Shape;263;p14"/>
          <p:cNvSpPr/>
          <p:nvPr/>
        </p:nvSpPr>
        <p:spPr>
          <a:xfrm>
            <a:off x="5602059" y="4498697"/>
            <a:ext cx="377775" cy="19697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8" name="Google Shape;277;p14"/>
          <p:cNvSpPr/>
          <p:nvPr/>
        </p:nvSpPr>
        <p:spPr>
          <a:xfrm>
            <a:off x="6113360" y="4264575"/>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9" name="Google Shape;277;p14"/>
          <p:cNvSpPr/>
          <p:nvPr/>
        </p:nvSpPr>
        <p:spPr>
          <a:xfrm>
            <a:off x="6113360" y="4508003"/>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60" name="Google Shape;277;p14"/>
          <p:cNvSpPr/>
          <p:nvPr/>
        </p:nvSpPr>
        <p:spPr>
          <a:xfrm>
            <a:off x="5811410" y="3102018"/>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10940928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3100" y="404664"/>
            <a:ext cx="5753346" cy="6453336"/>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댓</a:t>
            </a:r>
            <a:r>
              <a:rPr lang="ko-KR" altLang="en-US" sz="1050" dirty="0" smtClean="0">
                <a:solidFill>
                  <a:schemeClr val="tx1"/>
                </a:solidFill>
                <a:latin typeface="나눔스퀘어 Bold" panose="020B0600000101010101" pitchFamily="50" charset="-127"/>
                <a:ea typeface="나눔스퀘어 Bold" panose="020B0600000101010101" pitchFamily="50" charset="-127"/>
              </a:rPr>
              <a:t>글 신고</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커뮤니티</a:t>
            </a:r>
          </a:p>
        </p:txBody>
      </p:sp>
      <p:sp>
        <p:nvSpPr>
          <p:cNvPr id="9" name="Google Shape;354;p17"/>
          <p:cNvSpPr/>
          <p:nvPr/>
        </p:nvSpPr>
        <p:spPr>
          <a:xfrm>
            <a:off x="4988729" y="3501008"/>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355;p17"/>
          <p:cNvSpPr/>
          <p:nvPr/>
        </p:nvSpPr>
        <p:spPr>
          <a:xfrm>
            <a:off x="3313177" y="2852937"/>
            <a:ext cx="1582689" cy="151216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358;p17"/>
          <p:cNvSpPr/>
          <p:nvPr/>
        </p:nvSpPr>
        <p:spPr>
          <a:xfrm>
            <a:off x="4936141" y="4527763"/>
            <a:ext cx="224786" cy="17755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TextBox 14">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8-6</a:t>
            </a:r>
            <a:endParaRPr lang="ko-KR" altLang="en-US" sz="1050" dirty="0">
              <a:latin typeface="나눔스퀘어 Bold" panose="020B0600000101010101" pitchFamily="50" charset="-127"/>
              <a:ea typeface="나눔스퀘어 Bold" panose="020B0600000101010101" pitchFamily="50" charset="-127"/>
            </a:endParaRPr>
          </a:p>
        </p:txBody>
      </p:sp>
      <p:sp>
        <p:nvSpPr>
          <p:cNvPr id="16" name="직사각형 15"/>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17" name="직선 연결선 16"/>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8" name="표 17">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45288009"/>
              </p:ext>
            </p:extLst>
          </p:nvPr>
        </p:nvGraphicFramePr>
        <p:xfrm>
          <a:off x="8688288" y="476673"/>
          <a:ext cx="3384376" cy="172866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12400">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내용을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선택</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1240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팝업창이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닫힌다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1240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등록</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후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팝업창이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닫힌다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19" name="Google Shape;358;p17"/>
          <p:cNvSpPr/>
          <p:nvPr/>
        </p:nvSpPr>
        <p:spPr>
          <a:xfrm>
            <a:off x="4597506" y="4527763"/>
            <a:ext cx="224786" cy="17755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354;p17"/>
          <p:cNvSpPr/>
          <p:nvPr/>
        </p:nvSpPr>
        <p:spPr>
          <a:xfrm>
            <a:off x="3807754" y="4509120"/>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Google Shape;354;p17"/>
          <p:cNvSpPr/>
          <p:nvPr/>
        </p:nvSpPr>
        <p:spPr>
          <a:xfrm>
            <a:off x="5255685" y="4509120"/>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4434762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FE7BD8-CFC6-4079-BAE3-BDDFC826F1C7}"/>
              </a:ext>
            </a:extLst>
          </p:cNvPr>
          <p:cNvSpPr>
            <a:spLocks noGrp="1"/>
          </p:cNvSpPr>
          <p:nvPr>
            <p:ph type="title"/>
          </p:nvPr>
        </p:nvSpPr>
        <p:spPr>
          <a:xfrm>
            <a:off x="503379" y="366610"/>
            <a:ext cx="11425269" cy="611352"/>
          </a:xfrm>
        </p:spPr>
        <p:txBody>
          <a:bodyPr/>
          <a:lstStyle/>
          <a:p>
            <a:r>
              <a:rPr lang="ko-KR" altLang="en-US" dirty="0">
                <a:latin typeface="나눔스퀘어 Bold" panose="020B0600000101010101" pitchFamily="50" charset="-127"/>
                <a:ea typeface="나눔스퀘어 Bold" panose="020B0600000101010101" pitchFamily="50" charset="-127"/>
              </a:rPr>
              <a:t>서비스 개요</a:t>
            </a:r>
          </a:p>
        </p:txBody>
      </p:sp>
      <p:graphicFrame>
        <p:nvGraphicFramePr>
          <p:cNvPr id="3" name="표 2">
            <a:extLst>
              <a:ext uri="{FF2B5EF4-FFF2-40B4-BE49-F238E27FC236}">
                <a16:creationId xmlns:a16="http://schemas.microsoft.com/office/drawing/2014/main" id="{2597D4FB-0C0F-4941-887D-E5E16C17540A}"/>
              </a:ext>
            </a:extLst>
          </p:cNvPr>
          <p:cNvGraphicFramePr>
            <a:graphicFrameLocks noGrp="1"/>
          </p:cNvGraphicFramePr>
          <p:nvPr>
            <p:extLst>
              <p:ext uri="{D42A27DB-BD31-4B8C-83A1-F6EECF244321}">
                <p14:modId xmlns:p14="http://schemas.microsoft.com/office/powerpoint/2010/main" val="3552719944"/>
              </p:ext>
            </p:extLst>
          </p:nvPr>
        </p:nvGraphicFramePr>
        <p:xfrm>
          <a:off x="1197870" y="1114248"/>
          <a:ext cx="9796258" cy="5095309"/>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8478180">
                  <a:extLst>
                    <a:ext uri="{9D8B030D-6E8A-4147-A177-3AD203B41FA5}">
                      <a16:colId xmlns:a16="http://schemas.microsoft.com/office/drawing/2014/main" val="20005"/>
                    </a:ext>
                  </a:extLst>
                </a:gridCol>
              </a:tblGrid>
              <a:tr h="252000">
                <a:tc>
                  <a:txBody>
                    <a:bodyPr/>
                    <a:lstStyle/>
                    <a:p>
                      <a:pPr algn="ctr" latinLnBrk="1"/>
                      <a:r>
                        <a:rPr lang="ko-KR" altLang="en-US" sz="1050" b="1" dirty="0">
                          <a:solidFill>
                            <a:schemeClr val="tx1"/>
                          </a:solidFill>
                          <a:latin typeface="나눔스퀘어 Bold" panose="020B0600000101010101" pitchFamily="50" charset="-127"/>
                          <a:ea typeface="나눔스퀘어 Bold" panose="020B0600000101010101" pitchFamily="50" charset="-127"/>
                        </a:rPr>
                        <a:t>구분</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1050" b="1" dirty="0">
                          <a:solidFill>
                            <a:schemeClr val="tx1"/>
                          </a:solidFill>
                          <a:latin typeface="나눔스퀘어 Bold" panose="020B0600000101010101" pitchFamily="50" charset="-127"/>
                          <a:ea typeface="나눔스퀘어 Bold" panose="020B0600000101010101" pitchFamily="50" charset="-127"/>
                        </a:rPr>
                        <a:t>내용</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763816">
                <a:tc>
                  <a:txBody>
                    <a:bodyPr/>
                    <a:lstStyle/>
                    <a:p>
                      <a:pPr algn="ctr" latinLnBrk="1">
                        <a:lnSpc>
                          <a:spcPct val="120000"/>
                        </a:lnSpc>
                      </a:pPr>
                      <a:r>
                        <a:rPr lang="ko-KR" altLang="en-US" sz="1000" dirty="0">
                          <a:solidFill>
                            <a:schemeClr val="tx1"/>
                          </a:solidFill>
                          <a:latin typeface="나눔스퀘어 Bold" panose="020B0600000101010101" pitchFamily="50" charset="-127"/>
                          <a:ea typeface="나눔스퀘어 Bold" panose="020B0600000101010101" pitchFamily="50" charset="-127"/>
                        </a:rPr>
                        <a:t>기획배경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71450" indent="-171450" algn="just" latinLnBrk="1">
                        <a:lnSpc>
                          <a:spcPct val="130000"/>
                        </a:lnSpc>
                        <a:buFont typeface="Arial" panose="020B0604020202020204" pitchFamily="34" charset="0"/>
                        <a:buChar char="•"/>
                      </a:pPr>
                      <a:r>
                        <a:rPr lang="ko-KR" altLang="en-US" sz="1000" dirty="0" err="1" smtClean="0">
                          <a:solidFill>
                            <a:schemeClr val="tx1"/>
                          </a:solidFill>
                          <a:latin typeface="나눔스퀘어 Bold" panose="020B0600000101010101" pitchFamily="50" charset="-127"/>
                          <a:ea typeface="나눔스퀘어 Bold" panose="020B0600000101010101" pitchFamily="50" charset="-127"/>
                        </a:rPr>
                        <a:t>적시성</a:t>
                      </a:r>
                      <a:r>
                        <a:rPr lang="ko-KR" altLang="en-US" sz="1000" dirty="0" smtClean="0">
                          <a:solidFill>
                            <a:schemeClr val="tx1"/>
                          </a:solidFill>
                          <a:latin typeface="나눔스퀘어 Bold" panose="020B0600000101010101" pitchFamily="50" charset="-127"/>
                          <a:ea typeface="나눔스퀘어 Bold" panose="020B0600000101010101" pitchFamily="50" charset="-127"/>
                        </a:rPr>
                        <a:t> </a:t>
                      </a:r>
                      <a:r>
                        <a:rPr lang="en-US" altLang="ko-KR" sz="1000" dirty="0" smtClean="0">
                          <a:solidFill>
                            <a:schemeClr val="tx1"/>
                          </a:solidFill>
                          <a:latin typeface="나눔스퀘어 Bold" panose="020B0600000101010101" pitchFamily="50" charset="-127"/>
                          <a:ea typeface="나눔스퀘어 Bold" panose="020B0600000101010101" pitchFamily="50" charset="-127"/>
                        </a:rPr>
                        <a:t>: </a:t>
                      </a:r>
                      <a:r>
                        <a:rPr lang="ko-KR" altLang="en-US" sz="1000" dirty="0" smtClean="0">
                          <a:solidFill>
                            <a:schemeClr val="tx1"/>
                          </a:solidFill>
                          <a:latin typeface="나눔스퀘어 Bold" panose="020B0600000101010101" pitchFamily="50" charset="-127"/>
                          <a:ea typeface="나눔스퀘어 Bold" panose="020B0600000101010101" pitchFamily="50" charset="-127"/>
                        </a:rPr>
                        <a:t>현재 사회의 시대적 흐름을 반영한다</a:t>
                      </a:r>
                      <a:r>
                        <a:rPr lang="en-US" altLang="ko-KR" sz="1000" dirty="0" smtClean="0">
                          <a:solidFill>
                            <a:schemeClr val="tx1"/>
                          </a:solidFill>
                          <a:latin typeface="나눔스퀘어 Bold" panose="020B0600000101010101" pitchFamily="50" charset="-127"/>
                          <a:ea typeface="나눔스퀘어 Bold" panose="020B0600000101010101" pitchFamily="50" charset="-127"/>
                        </a:rPr>
                        <a:t>.</a:t>
                      </a:r>
                    </a:p>
                    <a:p>
                      <a:pPr marL="171450" indent="-171450" algn="just" latinLnBrk="1">
                        <a:lnSpc>
                          <a:spcPct val="130000"/>
                        </a:lnSpc>
                        <a:buFont typeface="Arial" panose="020B0604020202020204" pitchFamily="34" charset="0"/>
                        <a:buChar char="•"/>
                      </a:pPr>
                      <a:r>
                        <a:rPr lang="ko-KR" altLang="en-US" sz="1000" dirty="0" smtClean="0">
                          <a:solidFill>
                            <a:schemeClr val="tx1"/>
                          </a:solidFill>
                          <a:latin typeface="나눔스퀘어 Bold" panose="020B0600000101010101" pitchFamily="50" charset="-127"/>
                          <a:ea typeface="나눔스퀘어 Bold" panose="020B0600000101010101" pitchFamily="50" charset="-127"/>
                        </a:rPr>
                        <a:t>실용성 </a:t>
                      </a:r>
                      <a:r>
                        <a:rPr lang="en-US" altLang="ko-KR" sz="1000" dirty="0" smtClean="0">
                          <a:solidFill>
                            <a:schemeClr val="tx1"/>
                          </a:solidFill>
                          <a:latin typeface="나눔스퀘어 Bold" panose="020B0600000101010101" pitchFamily="50" charset="-127"/>
                          <a:ea typeface="나눔스퀘어 Bold" panose="020B0600000101010101" pitchFamily="50" charset="-127"/>
                        </a:rPr>
                        <a:t>: </a:t>
                      </a:r>
                      <a:r>
                        <a:rPr lang="ko-KR" altLang="en-US" sz="1000" dirty="0" smtClean="0">
                          <a:solidFill>
                            <a:schemeClr val="tx1"/>
                          </a:solidFill>
                          <a:latin typeface="나눔스퀘어 Bold" panose="020B0600000101010101" pitchFamily="50" charset="-127"/>
                          <a:ea typeface="나눔스퀘어 Bold" panose="020B0600000101010101" pitchFamily="50" charset="-127"/>
                        </a:rPr>
                        <a:t>현실에서 </a:t>
                      </a:r>
                      <a:r>
                        <a:rPr lang="ko-KR" altLang="en-US" sz="1000" dirty="0" err="1" smtClean="0">
                          <a:solidFill>
                            <a:schemeClr val="tx1"/>
                          </a:solidFill>
                          <a:latin typeface="나눔스퀘어 Bold" panose="020B0600000101010101" pitchFamily="50" charset="-127"/>
                          <a:ea typeface="나눔스퀘어 Bold" panose="020B0600000101010101" pitchFamily="50" charset="-127"/>
                        </a:rPr>
                        <a:t>의미있게</a:t>
                      </a:r>
                      <a:r>
                        <a:rPr lang="ko-KR" altLang="en-US" sz="1000" dirty="0" smtClean="0">
                          <a:solidFill>
                            <a:schemeClr val="tx1"/>
                          </a:solidFill>
                          <a:latin typeface="나눔스퀘어 Bold" panose="020B0600000101010101" pitchFamily="50" charset="-127"/>
                          <a:ea typeface="나눔스퀘어 Bold" panose="020B0600000101010101" pitchFamily="50" charset="-127"/>
                        </a:rPr>
                        <a:t> 사용되도록 한다</a:t>
                      </a:r>
                      <a:r>
                        <a:rPr lang="en-US" altLang="ko-KR" sz="1000" dirty="0" smtClean="0">
                          <a:solidFill>
                            <a:schemeClr val="tx1"/>
                          </a:solidFill>
                          <a:latin typeface="나눔스퀘어 Bold" panose="020B0600000101010101" pitchFamily="50" charset="-127"/>
                          <a:ea typeface="나눔스퀘어 Bold" panose="020B0600000101010101" pitchFamily="50" charset="-127"/>
                        </a:rPr>
                        <a:t>.</a:t>
                      </a:r>
                    </a:p>
                    <a:p>
                      <a:pPr marL="171450" indent="-171450" algn="just" latinLnBrk="1">
                        <a:lnSpc>
                          <a:spcPct val="130000"/>
                        </a:lnSpc>
                        <a:buFont typeface="Arial" panose="020B0604020202020204" pitchFamily="34" charset="0"/>
                        <a:buChar char="•"/>
                      </a:pPr>
                      <a:r>
                        <a:rPr lang="ko-KR" altLang="en-US" sz="1000" dirty="0" smtClean="0">
                          <a:solidFill>
                            <a:schemeClr val="tx1"/>
                          </a:solidFill>
                          <a:latin typeface="나눔스퀘어 Bold" panose="020B0600000101010101" pitchFamily="50" charset="-127"/>
                          <a:ea typeface="나눔스퀘어 Bold" panose="020B0600000101010101" pitchFamily="50" charset="-127"/>
                        </a:rPr>
                        <a:t>발전 가능성 </a:t>
                      </a:r>
                      <a:r>
                        <a:rPr lang="en-US" altLang="ko-KR" sz="1000" dirty="0" smtClean="0">
                          <a:solidFill>
                            <a:schemeClr val="tx1"/>
                          </a:solidFill>
                          <a:latin typeface="나눔스퀘어 Bold" panose="020B0600000101010101" pitchFamily="50" charset="-127"/>
                          <a:ea typeface="나눔스퀘어 Bold" panose="020B0600000101010101" pitchFamily="50" charset="-127"/>
                        </a:rPr>
                        <a:t>: </a:t>
                      </a:r>
                      <a:r>
                        <a:rPr lang="ko-KR" altLang="en-US" sz="1000" dirty="0" smtClean="0">
                          <a:solidFill>
                            <a:schemeClr val="tx1"/>
                          </a:solidFill>
                          <a:latin typeface="나눔스퀘어 Bold" panose="020B0600000101010101" pitchFamily="50" charset="-127"/>
                          <a:ea typeface="나눔스퀘어 Bold" panose="020B0600000101010101" pitchFamily="50" charset="-127"/>
                        </a:rPr>
                        <a:t>다양한 </a:t>
                      </a:r>
                      <a:r>
                        <a:rPr lang="en-US" altLang="ko-KR" sz="1000" dirty="0" smtClean="0">
                          <a:solidFill>
                            <a:schemeClr val="tx1"/>
                          </a:solidFill>
                          <a:latin typeface="나눔스퀘어 Bold" panose="020B0600000101010101" pitchFamily="50" charset="-127"/>
                          <a:ea typeface="나눔스퀘어 Bold" panose="020B0600000101010101" pitchFamily="50" charset="-127"/>
                        </a:rPr>
                        <a:t>API</a:t>
                      </a:r>
                      <a:r>
                        <a:rPr lang="ko-KR" altLang="en-US" sz="1000" dirty="0" smtClean="0">
                          <a:solidFill>
                            <a:schemeClr val="tx1"/>
                          </a:solidFill>
                          <a:latin typeface="나눔스퀘어 Bold" panose="020B0600000101010101" pitchFamily="50" charset="-127"/>
                          <a:ea typeface="나눔스퀘어 Bold" panose="020B0600000101010101" pitchFamily="50" charset="-127"/>
                        </a:rPr>
                        <a:t>의 활용으로 학습 기회를 늘린다</a:t>
                      </a:r>
                      <a:r>
                        <a:rPr lang="en-US" altLang="ko-KR" sz="1000" dirty="0" smtClean="0">
                          <a:solidFill>
                            <a:schemeClr val="tx1"/>
                          </a:solidFill>
                          <a:latin typeface="나눔스퀘어 Bold" panose="020B0600000101010101" pitchFamily="50" charset="-127"/>
                          <a:ea typeface="나눔스퀘어 Bold" panose="020B0600000101010101" pitchFamily="50" charset="-127"/>
                        </a:rPr>
                        <a:t>.</a:t>
                      </a:r>
                      <a:endParaRPr lang="ko-KR" altLang="en-US" sz="1000" dirty="0" smtClean="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763816">
                <a:tc>
                  <a:txBody>
                    <a:bodyPr/>
                    <a:lstStyle/>
                    <a:p>
                      <a:pPr algn="ctr" latinLnBrk="1">
                        <a:lnSpc>
                          <a:spcPct val="120000"/>
                        </a:lnSpc>
                      </a:pPr>
                      <a:r>
                        <a:rPr lang="ko-KR" altLang="en-US" sz="1000" dirty="0">
                          <a:solidFill>
                            <a:schemeClr val="tx1"/>
                          </a:solidFill>
                          <a:latin typeface="나눔스퀘어 Bold" panose="020B0600000101010101" pitchFamily="50" charset="-127"/>
                          <a:ea typeface="나눔스퀘어 Bold" panose="020B0600000101010101" pitchFamily="50" charset="-127"/>
                        </a:rPr>
                        <a:t>기획목적</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71450" indent="-171450" algn="just" latinLnBrk="1">
                        <a:lnSpc>
                          <a:spcPct val="130000"/>
                        </a:lnSpc>
                        <a:buFont typeface="Arial" panose="020B0604020202020204" pitchFamily="34" charset="0"/>
                        <a:buChar char="•"/>
                      </a:pPr>
                      <a:r>
                        <a:rPr lang="ko-KR" altLang="en-US" sz="1000" dirty="0" smtClean="0">
                          <a:solidFill>
                            <a:schemeClr val="tx1"/>
                          </a:solidFill>
                          <a:latin typeface="나눔스퀘어 Bold" panose="020B0600000101010101" pitchFamily="50" charset="-127"/>
                          <a:ea typeface="나눔스퀘어 Bold" panose="020B0600000101010101" pitchFamily="50" charset="-127"/>
                        </a:rPr>
                        <a:t>복잡한 절차 없이 가상 자산 투자를 경험</a:t>
                      </a:r>
                      <a:endParaRPr lang="en-US" altLang="ko-KR" sz="1000" dirty="0" smtClean="0">
                        <a:solidFill>
                          <a:schemeClr val="tx1"/>
                        </a:solidFill>
                        <a:latin typeface="나눔스퀘어 Bold" panose="020B0600000101010101" pitchFamily="50" charset="-127"/>
                        <a:ea typeface="나눔스퀘어 Bold" panose="020B0600000101010101" pitchFamily="50" charset="-127"/>
                      </a:endParaRPr>
                    </a:p>
                    <a:p>
                      <a:pPr marL="171450" indent="-171450" algn="just" latinLnBrk="1">
                        <a:lnSpc>
                          <a:spcPct val="130000"/>
                        </a:lnSpc>
                        <a:buFont typeface="Arial" panose="020B0604020202020204" pitchFamily="34" charset="0"/>
                        <a:buChar char="•"/>
                      </a:pPr>
                      <a:r>
                        <a:rPr lang="ko-KR" altLang="en-US" sz="1000" dirty="0" smtClean="0">
                          <a:solidFill>
                            <a:schemeClr val="tx1"/>
                          </a:solidFill>
                          <a:latin typeface="나눔스퀘어 Bold" panose="020B0600000101010101" pitchFamily="50" charset="-127"/>
                          <a:ea typeface="나눔스퀘어 Bold" panose="020B0600000101010101" pitchFamily="50" charset="-127"/>
                        </a:rPr>
                        <a:t>가상 자산 투자의 </a:t>
                      </a:r>
                      <a:r>
                        <a:rPr lang="en-US" altLang="ko-KR" sz="1000" dirty="0" smtClean="0">
                          <a:solidFill>
                            <a:schemeClr val="tx1"/>
                          </a:solidFill>
                          <a:latin typeface="나눔스퀘어 Bold" panose="020B0600000101010101" pitchFamily="50" charset="-127"/>
                          <a:ea typeface="나눔스퀘어 Bold" panose="020B0600000101010101" pitchFamily="50" charset="-127"/>
                        </a:rPr>
                        <a:t>Risk</a:t>
                      </a:r>
                      <a:r>
                        <a:rPr lang="ko-KR" altLang="en-US" sz="1000" dirty="0" smtClean="0">
                          <a:solidFill>
                            <a:schemeClr val="tx1"/>
                          </a:solidFill>
                          <a:latin typeface="나눔스퀘어 Bold" panose="020B0600000101010101" pitchFamily="50" charset="-127"/>
                          <a:ea typeface="나눔스퀘어 Bold" panose="020B0600000101010101" pitchFamily="50" charset="-127"/>
                        </a:rPr>
                        <a:t>와 </a:t>
                      </a:r>
                      <a:r>
                        <a:rPr lang="en-US" altLang="ko-KR" sz="1000" dirty="0" smtClean="0">
                          <a:solidFill>
                            <a:schemeClr val="tx1"/>
                          </a:solidFill>
                          <a:latin typeface="나눔스퀘어 Bold" panose="020B0600000101010101" pitchFamily="50" charset="-127"/>
                          <a:ea typeface="나눔스퀘어 Bold" panose="020B0600000101010101" pitchFamily="50" charset="-127"/>
                        </a:rPr>
                        <a:t>Return </a:t>
                      </a:r>
                      <a:r>
                        <a:rPr lang="ko-KR" altLang="en-US" sz="1000" dirty="0" smtClean="0">
                          <a:solidFill>
                            <a:schemeClr val="tx1"/>
                          </a:solidFill>
                          <a:latin typeface="나눔스퀘어 Bold" panose="020B0600000101010101" pitchFamily="50" charset="-127"/>
                          <a:ea typeface="나눔스퀘어 Bold" panose="020B0600000101010101" pitchFamily="50" charset="-127"/>
                        </a:rPr>
                        <a:t>학습</a:t>
                      </a:r>
                      <a:endParaRPr lang="en-US" altLang="ko-KR" sz="1000" dirty="0" smtClean="0">
                        <a:solidFill>
                          <a:schemeClr val="tx1"/>
                        </a:solidFill>
                        <a:latin typeface="나눔스퀘어 Bold" panose="020B0600000101010101" pitchFamily="50" charset="-127"/>
                        <a:ea typeface="나눔스퀘어 Bold" panose="020B0600000101010101" pitchFamily="50" charset="-127"/>
                      </a:endParaRPr>
                    </a:p>
                    <a:p>
                      <a:pPr marL="0" indent="0" algn="just" latinLnBrk="1">
                        <a:lnSpc>
                          <a:spcPct val="130000"/>
                        </a:lnSpc>
                        <a:buFont typeface="Arial" panose="020B0604020202020204" pitchFamily="34" charset="0"/>
                        <a:buNone/>
                      </a:pPr>
                      <a:r>
                        <a:rPr lang="en-US" altLang="ko-KR" sz="10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1000" dirty="0" smtClean="0">
                          <a:solidFill>
                            <a:schemeClr val="tx1"/>
                          </a:solidFill>
                          <a:latin typeface="나눔스퀘어 Bold" panose="020B0600000101010101" pitchFamily="50" charset="-127"/>
                          <a:ea typeface="나눔스퀘어 Bold" panose="020B0600000101010101" pitchFamily="50" charset="-127"/>
                        </a:rPr>
                        <a:t>즉</a:t>
                      </a:r>
                      <a:r>
                        <a:rPr lang="en-US" altLang="ko-KR" sz="1000" dirty="0" smtClean="0">
                          <a:solidFill>
                            <a:schemeClr val="tx1"/>
                          </a:solidFill>
                          <a:latin typeface="나눔스퀘어 Bold" panose="020B0600000101010101" pitchFamily="50" charset="-127"/>
                          <a:ea typeface="나눔스퀘어 Bold" panose="020B0600000101010101" pitchFamily="50" charset="-127"/>
                        </a:rPr>
                        <a:t>, </a:t>
                      </a:r>
                      <a:r>
                        <a:rPr lang="ko-KR" altLang="en-US" sz="1000" dirty="0" smtClean="0">
                          <a:solidFill>
                            <a:schemeClr val="tx1"/>
                          </a:solidFill>
                          <a:latin typeface="나눔스퀘어 Bold" panose="020B0600000101010101" pitchFamily="50" charset="-127"/>
                          <a:ea typeface="나눔스퀘어 Bold" panose="020B0600000101010101" pitchFamily="50" charset="-127"/>
                        </a:rPr>
                        <a:t>가상 자산에 투자하려는 사람들이 쉽고 위험 부담 없이 가상 자산 투자를 경험하도록 함</a:t>
                      </a:r>
                      <a:endParaRPr lang="en-US" altLang="ko-KR" sz="10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538442">
                <a:tc>
                  <a:txBody>
                    <a:bodyPr/>
                    <a:lstStyle/>
                    <a:p>
                      <a:pPr algn="ctr" latinLnBrk="1">
                        <a:lnSpc>
                          <a:spcPct val="120000"/>
                        </a:lnSpc>
                      </a:pPr>
                      <a:r>
                        <a:rPr lang="ko-KR" altLang="en-US" sz="1000" dirty="0" smtClean="0">
                          <a:solidFill>
                            <a:schemeClr val="tx1"/>
                          </a:solidFill>
                          <a:latin typeface="나눔스퀘어 Bold" panose="020B0600000101010101" pitchFamily="50" charset="-127"/>
                          <a:ea typeface="나눔스퀘어 Bold" panose="020B0600000101010101" pitchFamily="50" charset="-127"/>
                        </a:rPr>
                        <a:t>기대효과</a:t>
                      </a:r>
                      <a:endParaRPr lang="ko-KR" altLang="en-US" sz="10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71450" indent="-171450" algn="just" latinLnBrk="1">
                        <a:lnSpc>
                          <a:spcPct val="130000"/>
                        </a:lnSpc>
                        <a:buFont typeface="Arial" panose="020B0604020202020204" pitchFamily="34" charset="0"/>
                        <a:buChar char="•"/>
                      </a:pPr>
                      <a:r>
                        <a:rPr lang="ko-KR" altLang="en-US" sz="1000" dirty="0" smtClean="0">
                          <a:solidFill>
                            <a:schemeClr val="tx1"/>
                          </a:solidFill>
                          <a:latin typeface="나눔스퀘어 Bold" panose="020B0600000101010101" pitchFamily="50" charset="-127"/>
                          <a:ea typeface="나눔스퀘어 Bold" panose="020B0600000101010101" pitchFamily="50" charset="-127"/>
                        </a:rPr>
                        <a:t>코인 투자자 증대를 기대할 수 있다</a:t>
                      </a:r>
                      <a:r>
                        <a:rPr lang="en-US" altLang="ko-KR" sz="1000" dirty="0" smtClean="0">
                          <a:solidFill>
                            <a:schemeClr val="tx1"/>
                          </a:solidFill>
                          <a:latin typeface="나눔스퀘어 Bold" panose="020B0600000101010101" pitchFamily="50" charset="-127"/>
                          <a:ea typeface="나눔스퀘어 Bold" panose="020B0600000101010101" pitchFamily="50" charset="-127"/>
                        </a:rPr>
                        <a:t>.</a:t>
                      </a:r>
                    </a:p>
                    <a:p>
                      <a:pPr marL="171450" indent="-171450" algn="just" latinLnBrk="1">
                        <a:lnSpc>
                          <a:spcPct val="130000"/>
                        </a:lnSpc>
                        <a:buFont typeface="Arial" panose="020B0604020202020204" pitchFamily="34" charset="0"/>
                        <a:buChar char="•"/>
                      </a:pPr>
                      <a:r>
                        <a:rPr lang="ko-KR" altLang="en-US" sz="1000" dirty="0" smtClean="0">
                          <a:solidFill>
                            <a:schemeClr val="tx1"/>
                          </a:solidFill>
                          <a:latin typeface="나눔스퀘어 Bold" panose="020B0600000101010101" pitchFamily="50" charset="-127"/>
                          <a:ea typeface="나눔스퀘어 Bold" panose="020B0600000101010101" pitchFamily="50" charset="-127"/>
                        </a:rPr>
                        <a:t>모의 투자 경험을 축적해 실전 투자에 접목시킬 수 있다</a:t>
                      </a:r>
                      <a:r>
                        <a:rPr lang="en-US" altLang="ko-KR" sz="1000" dirty="0" smtClean="0">
                          <a:solidFill>
                            <a:schemeClr val="tx1"/>
                          </a:solidFill>
                          <a:latin typeface="나눔스퀘어 Bold" panose="020B0600000101010101" pitchFamily="50" charset="-127"/>
                          <a:ea typeface="나눔스퀘어 Bold" panose="020B0600000101010101" pitchFamily="50" charset="-127"/>
                        </a:rPr>
                        <a:t>.</a:t>
                      </a:r>
                      <a:endParaRPr lang="en-US" altLang="ko-KR" sz="10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1214565">
                <a:tc>
                  <a:txBody>
                    <a:bodyPr/>
                    <a:lstStyle/>
                    <a:p>
                      <a:pPr algn="ctr" latinLnBrk="1">
                        <a:lnSpc>
                          <a:spcPct val="120000"/>
                        </a:lnSpc>
                      </a:pPr>
                      <a:r>
                        <a:rPr lang="ko-KR" altLang="en-US" sz="1000" dirty="0">
                          <a:solidFill>
                            <a:schemeClr val="tx1"/>
                          </a:solidFill>
                          <a:latin typeface="나눔스퀘어 Bold" panose="020B0600000101010101" pitchFamily="50" charset="-127"/>
                          <a:ea typeface="나눔스퀘어 Bold" panose="020B0600000101010101" pitchFamily="50" charset="-127"/>
                        </a:rPr>
                        <a:t>기능요약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71450" indent="-171450" algn="just" latinLnBrk="1">
                        <a:lnSpc>
                          <a:spcPct val="130000"/>
                        </a:lnSpc>
                        <a:buFont typeface="Arial" panose="020B0604020202020204" pitchFamily="34" charset="0"/>
                        <a:buChar char="•"/>
                      </a:pPr>
                      <a:r>
                        <a:rPr lang="ko-KR" altLang="en-US" sz="1000" dirty="0" smtClean="0">
                          <a:solidFill>
                            <a:schemeClr val="tx1"/>
                          </a:solidFill>
                          <a:latin typeface="나눔스퀘어 Bold" panose="020B0600000101010101" pitchFamily="50" charset="-127"/>
                          <a:ea typeface="나눔스퀘어 Bold" panose="020B0600000101010101" pitchFamily="50" charset="-127"/>
                        </a:rPr>
                        <a:t>모의투자</a:t>
                      </a:r>
                      <a:r>
                        <a:rPr lang="ko-KR" altLang="en-US" sz="1000" baseline="0" dirty="0" smtClean="0">
                          <a:solidFill>
                            <a:schemeClr val="tx1"/>
                          </a:solidFill>
                          <a:latin typeface="나눔스퀘어 Bold" panose="020B0600000101010101" pitchFamily="50" charset="-127"/>
                          <a:ea typeface="나눔스퀘어 Bold" panose="020B0600000101010101" pitchFamily="50" charset="-127"/>
                        </a:rPr>
                        <a:t> 기능을 제공한다</a:t>
                      </a:r>
                      <a:endParaRPr lang="en-US" altLang="ko-KR" sz="1000" baseline="0" dirty="0" smtClean="0">
                        <a:solidFill>
                          <a:schemeClr val="tx1"/>
                        </a:solidFill>
                        <a:latin typeface="나눔스퀘어 Bold" panose="020B0600000101010101" pitchFamily="50" charset="-127"/>
                        <a:ea typeface="나눔스퀘어 Bold" panose="020B0600000101010101" pitchFamily="50" charset="-127"/>
                      </a:endParaRPr>
                    </a:p>
                    <a:p>
                      <a:pPr marL="171450" indent="-171450" algn="just" latinLnBrk="1">
                        <a:lnSpc>
                          <a:spcPct val="130000"/>
                        </a:lnSpc>
                        <a:buFont typeface="Arial" panose="020B0604020202020204" pitchFamily="34" charset="0"/>
                        <a:buChar char="•"/>
                      </a:pPr>
                      <a:r>
                        <a:rPr lang="ko-KR" altLang="en-US" sz="1000" dirty="0" smtClean="0">
                          <a:solidFill>
                            <a:schemeClr val="tx1"/>
                          </a:solidFill>
                          <a:latin typeface="나눔스퀘어 Bold" panose="020B0600000101010101" pitchFamily="50" charset="-127"/>
                          <a:ea typeface="나눔스퀘어 Bold" panose="020B0600000101010101" pitchFamily="50" charset="-127"/>
                        </a:rPr>
                        <a:t>커뮤니티를 통해 투자자 간 정보와</a:t>
                      </a:r>
                      <a:r>
                        <a:rPr lang="ko-KR" altLang="en-US" sz="1000" baseline="0" dirty="0" smtClean="0">
                          <a:solidFill>
                            <a:schemeClr val="tx1"/>
                          </a:solidFill>
                          <a:latin typeface="나눔스퀘어 Bold" panose="020B0600000101010101" pitchFamily="50" charset="-127"/>
                          <a:ea typeface="나눔스퀘어 Bold" panose="020B0600000101010101" pitchFamily="50" charset="-127"/>
                        </a:rPr>
                        <a:t> 의견을 공유한다</a:t>
                      </a:r>
                      <a:r>
                        <a:rPr lang="en-US" altLang="ko-KR" sz="1000" baseline="0" dirty="0" smtClean="0">
                          <a:solidFill>
                            <a:schemeClr val="tx1"/>
                          </a:solidFill>
                          <a:latin typeface="나눔스퀘어 Bold" panose="020B0600000101010101" pitchFamily="50" charset="-127"/>
                          <a:ea typeface="나눔스퀘어 Bold" panose="020B0600000101010101" pitchFamily="50" charset="-127"/>
                        </a:rPr>
                        <a:t>.</a:t>
                      </a:r>
                    </a:p>
                    <a:p>
                      <a:pPr marL="171450" indent="-171450" algn="just" latinLnBrk="1">
                        <a:lnSpc>
                          <a:spcPct val="130000"/>
                        </a:lnSpc>
                        <a:buFont typeface="Arial" panose="020B0604020202020204" pitchFamily="34" charset="0"/>
                        <a:buChar char="•"/>
                      </a:pPr>
                      <a:r>
                        <a:rPr lang="ko-KR" altLang="en-US" sz="1000" dirty="0" smtClean="0">
                          <a:solidFill>
                            <a:schemeClr val="tx1"/>
                          </a:solidFill>
                          <a:latin typeface="나눔스퀘어 Bold" panose="020B0600000101010101" pitchFamily="50" charset="-127"/>
                          <a:ea typeface="나눔스퀘어 Bold" panose="020B0600000101010101" pitchFamily="50" charset="-127"/>
                        </a:rPr>
                        <a:t>다양한</a:t>
                      </a:r>
                      <a:r>
                        <a:rPr lang="ko-KR" altLang="en-US" sz="1000" baseline="0" dirty="0" smtClean="0">
                          <a:solidFill>
                            <a:schemeClr val="tx1"/>
                          </a:solidFill>
                          <a:latin typeface="나눔스퀘어 Bold" panose="020B0600000101010101" pitchFamily="50" charset="-127"/>
                          <a:ea typeface="나눔스퀘어 Bold" panose="020B0600000101010101" pitchFamily="50" charset="-127"/>
                        </a:rPr>
                        <a:t> 코인 관련 소식을 제공한다</a:t>
                      </a:r>
                      <a:r>
                        <a:rPr lang="en-US" altLang="ko-KR" sz="1000" baseline="0" dirty="0" smtClean="0">
                          <a:solidFill>
                            <a:schemeClr val="tx1"/>
                          </a:solidFill>
                          <a:latin typeface="나눔스퀘어 Bold" panose="020B0600000101010101" pitchFamily="50" charset="-127"/>
                          <a:ea typeface="나눔스퀘어 Bold" panose="020B0600000101010101" pitchFamily="50" charset="-127"/>
                        </a:rPr>
                        <a:t>.</a:t>
                      </a:r>
                    </a:p>
                    <a:p>
                      <a:pPr marL="171450" indent="-171450" algn="just" latinLnBrk="1">
                        <a:lnSpc>
                          <a:spcPct val="130000"/>
                        </a:lnSpc>
                        <a:buFont typeface="Arial" panose="020B0604020202020204" pitchFamily="34" charset="0"/>
                        <a:buChar char="•"/>
                      </a:pPr>
                      <a:r>
                        <a:rPr lang="ko-KR" altLang="en-US" sz="1000" baseline="0" dirty="0" smtClean="0">
                          <a:solidFill>
                            <a:schemeClr val="tx1"/>
                          </a:solidFill>
                          <a:latin typeface="나눔스퀘어 Bold" panose="020B0600000101010101" pitchFamily="50" charset="-127"/>
                          <a:ea typeface="나눔스퀘어 Bold" panose="020B0600000101010101" pitchFamily="50" charset="-127"/>
                        </a:rPr>
                        <a:t>충분한 투자를 위한 가상 투자금 충전 기능을 제공한다</a:t>
                      </a:r>
                      <a:r>
                        <a:rPr lang="en-US" altLang="ko-KR" sz="1000" baseline="0" dirty="0" smtClean="0">
                          <a:solidFill>
                            <a:schemeClr val="tx1"/>
                          </a:solidFill>
                          <a:latin typeface="나눔스퀘어 Bold" panose="020B0600000101010101" pitchFamily="50" charset="-127"/>
                          <a:ea typeface="나눔스퀘어 Bold" panose="020B0600000101010101" pitchFamily="50" charset="-127"/>
                        </a:rPr>
                        <a:t>.</a:t>
                      </a:r>
                    </a:p>
                    <a:p>
                      <a:pPr marL="171450" indent="-171450" algn="just" latinLnBrk="1">
                        <a:lnSpc>
                          <a:spcPct val="130000"/>
                        </a:lnSpc>
                        <a:buFont typeface="Arial" panose="020B0604020202020204" pitchFamily="34" charset="0"/>
                        <a:buChar char="•"/>
                      </a:pPr>
                      <a:r>
                        <a:rPr lang="ko-KR" altLang="en-US" sz="1000" dirty="0" smtClean="0">
                          <a:solidFill>
                            <a:schemeClr val="tx1"/>
                          </a:solidFill>
                          <a:latin typeface="나눔스퀘어 Bold" panose="020B0600000101010101" pitchFamily="50" charset="-127"/>
                          <a:ea typeface="나눔스퀘어 Bold" panose="020B0600000101010101" pitchFamily="50" charset="-127"/>
                        </a:rPr>
                        <a:t>실시간</a:t>
                      </a:r>
                      <a:r>
                        <a:rPr lang="ko-KR" altLang="en-US" sz="1000" baseline="0" dirty="0" smtClean="0">
                          <a:solidFill>
                            <a:schemeClr val="tx1"/>
                          </a:solidFill>
                          <a:latin typeface="나눔스퀘어 Bold" panose="020B0600000101010101" pitchFamily="50" charset="-127"/>
                          <a:ea typeface="나눔스퀘어 Bold" panose="020B0600000101010101" pitchFamily="50" charset="-127"/>
                        </a:rPr>
                        <a:t> 채</a:t>
                      </a:r>
                      <a:r>
                        <a:rPr lang="ko-KR" altLang="en-US" sz="1000" dirty="0" smtClean="0">
                          <a:solidFill>
                            <a:schemeClr val="tx1"/>
                          </a:solidFill>
                          <a:latin typeface="나눔스퀘어 Bold" panose="020B0600000101010101" pitchFamily="50" charset="-127"/>
                          <a:ea typeface="나눔스퀘어 Bold" panose="020B0600000101010101" pitchFamily="50" charset="-127"/>
                        </a:rPr>
                        <a:t>팅</a:t>
                      </a:r>
                      <a:r>
                        <a:rPr lang="en-US" altLang="ko-KR" sz="1000" dirty="0" smtClean="0">
                          <a:solidFill>
                            <a:schemeClr val="tx1"/>
                          </a:solidFill>
                          <a:latin typeface="나눔스퀘어 Bold" panose="020B0600000101010101" pitchFamily="50" charset="-127"/>
                          <a:ea typeface="나눔스퀘어 Bold" panose="020B0600000101010101" pitchFamily="50" charset="-127"/>
                        </a:rPr>
                        <a:t>,</a:t>
                      </a:r>
                      <a:r>
                        <a:rPr lang="en-US" altLang="ko-KR" sz="10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1000" baseline="0" dirty="0" smtClean="0">
                          <a:solidFill>
                            <a:schemeClr val="tx1"/>
                          </a:solidFill>
                          <a:latin typeface="나눔스퀘어 Bold" panose="020B0600000101010101" pitchFamily="50" charset="-127"/>
                          <a:ea typeface="나눔스퀘어 Bold" panose="020B0600000101010101" pitchFamily="50" charset="-127"/>
                        </a:rPr>
                        <a:t>환율 계산기 등 편리한 위젯을 제공한다</a:t>
                      </a:r>
                      <a:r>
                        <a:rPr lang="en-US" altLang="ko-KR" sz="1000" baseline="0" dirty="0" smtClean="0">
                          <a:solidFill>
                            <a:schemeClr val="tx1"/>
                          </a:solidFill>
                          <a:latin typeface="나눔스퀘어 Bold" panose="020B0600000101010101" pitchFamily="50" charset="-127"/>
                          <a:ea typeface="나눔스퀘어 Bold" panose="020B0600000101010101" pitchFamily="50" charset="-127"/>
                        </a:rPr>
                        <a:t>.</a:t>
                      </a:r>
                      <a:endParaRPr lang="en-US" altLang="ko-KR" sz="10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1827172"/>
                  </a:ext>
                </a:extLst>
              </a:tr>
              <a:tr h="324000">
                <a:tc gridSpan="2">
                  <a:txBody>
                    <a:bodyPr/>
                    <a:lstStyle/>
                    <a:p>
                      <a:pPr algn="ctr" latinLnBrk="1">
                        <a:lnSpc>
                          <a:spcPct val="120000"/>
                        </a:lnSpc>
                      </a:pPr>
                      <a:endParaRPr lang="ko-KR" altLang="en-US" sz="6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marL="171450" indent="-171450" algn="just" latinLnBrk="1">
                        <a:lnSpc>
                          <a:spcPct val="130000"/>
                        </a:lnSpc>
                        <a:buFont typeface="Arial" panose="020B0604020202020204" pitchFamily="34" charset="0"/>
                        <a:buChar char="•"/>
                      </a:pP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16981493"/>
                  </a:ext>
                </a:extLst>
              </a:tr>
              <a:tr h="252000">
                <a:tc>
                  <a:txBody>
                    <a:bodyPr/>
                    <a:lstStyle/>
                    <a:p>
                      <a:pPr marL="0" marR="0" indent="0" algn="ctr" defTabSz="914400" rtl="0" eaLnBrk="1" fontAlgn="auto" latinLnBrk="1" hangingPunct="1">
                        <a:lnSpc>
                          <a:spcPct val="120000"/>
                        </a:lnSpc>
                        <a:spcBef>
                          <a:spcPts val="0"/>
                        </a:spcBef>
                        <a:spcAft>
                          <a:spcPts val="0"/>
                        </a:spcAft>
                        <a:buClrTx/>
                        <a:buSzTx/>
                        <a:buFontTx/>
                        <a:buNone/>
                        <a:tabLst/>
                        <a:defRPr/>
                      </a:pPr>
                      <a:r>
                        <a:rPr lang="ko-KR" altLang="en-US" sz="1050" b="1" dirty="0" smtClean="0">
                          <a:solidFill>
                            <a:schemeClr val="tx1"/>
                          </a:solidFill>
                          <a:latin typeface="나눔스퀘어 Bold" panose="020B0600000101010101" pitchFamily="50" charset="-127"/>
                          <a:ea typeface="나눔스퀘어 Bold" panose="020B0600000101010101" pitchFamily="50" charset="-127"/>
                        </a:rPr>
                        <a:t>구분</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1" hangingPunct="1">
                        <a:lnSpc>
                          <a:spcPct val="130000"/>
                        </a:lnSpc>
                        <a:spcBef>
                          <a:spcPts val="0"/>
                        </a:spcBef>
                        <a:spcAft>
                          <a:spcPts val="0"/>
                        </a:spcAft>
                        <a:buClrTx/>
                        <a:buSzTx/>
                        <a:buFont typeface="Arial" panose="020B0604020202020204" pitchFamily="34" charset="0"/>
                        <a:buNone/>
                        <a:tabLst/>
                        <a:defRPr/>
                      </a:pPr>
                      <a:r>
                        <a:rPr lang="ko-KR" altLang="en-US" sz="1050" b="1" dirty="0" smtClean="0">
                          <a:solidFill>
                            <a:schemeClr val="tx1"/>
                          </a:solidFill>
                          <a:latin typeface="나눔스퀘어 Bold" panose="020B0600000101010101" pitchFamily="50" charset="-127"/>
                          <a:ea typeface="나눔스퀘어 Bold" panose="020B0600000101010101" pitchFamily="50" charset="-127"/>
                        </a:rPr>
                        <a:t>내용</a:t>
                      </a:r>
                      <a:endParaRPr lang="en-US" altLang="ko-KR" sz="1050" b="1" dirty="0" smtClean="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9983131"/>
                  </a:ext>
                </a:extLst>
              </a:tr>
              <a:tr h="313068">
                <a:tc>
                  <a:txBody>
                    <a:bodyPr/>
                    <a:lstStyle/>
                    <a:p>
                      <a:pPr marL="0" indent="0" algn="ctr" latinLnBrk="1">
                        <a:lnSpc>
                          <a:spcPct val="120000"/>
                        </a:lnSpc>
                        <a:buFont typeface="Arial" panose="020B0604020202020204" pitchFamily="34" charset="0"/>
                        <a:buNone/>
                      </a:pPr>
                      <a:r>
                        <a:rPr lang="ko-KR" altLang="en-US" sz="1000" dirty="0" smtClean="0">
                          <a:solidFill>
                            <a:schemeClr val="tx1"/>
                          </a:solidFill>
                          <a:latin typeface="나눔스퀘어 Bold" panose="020B0600000101010101" pitchFamily="50" charset="-127"/>
                          <a:ea typeface="나눔스퀘어 Bold" panose="020B0600000101010101" pitchFamily="50" charset="-127"/>
                        </a:rPr>
                        <a:t>글꼴</a:t>
                      </a:r>
                      <a:endParaRPr lang="ko-KR" altLang="en-US" sz="10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l" latinLnBrk="1">
                        <a:lnSpc>
                          <a:spcPct val="130000"/>
                        </a:lnSpc>
                        <a:buFont typeface="Arial" panose="020B0604020202020204" pitchFamily="34" charset="0"/>
                        <a:buNone/>
                      </a:pPr>
                      <a:r>
                        <a:rPr lang="en-US" altLang="ko-KR" sz="1000" dirty="0" smtClean="0">
                          <a:solidFill>
                            <a:schemeClr val="tx1"/>
                          </a:solidFill>
                          <a:latin typeface="나눔스퀘어 Bold" panose="020B0600000101010101" pitchFamily="50" charset="-127"/>
                          <a:ea typeface="나눔스퀘어 Bold" panose="020B0600000101010101" pitchFamily="50" charset="-127"/>
                        </a:rPr>
                        <a:t>font_#1 : </a:t>
                      </a:r>
                      <a:r>
                        <a:rPr lang="ko-KR" altLang="en-US" sz="1000" dirty="0" err="1" smtClean="0">
                          <a:solidFill>
                            <a:schemeClr val="tx1"/>
                          </a:solidFill>
                          <a:latin typeface="나눔스퀘어 Bold" panose="020B0600000101010101" pitchFamily="50" charset="-127"/>
                          <a:ea typeface="나눔스퀘어 Bold" panose="020B0600000101010101" pitchFamily="50" charset="-127"/>
                        </a:rPr>
                        <a:t>나눔스퀘어라운드</a:t>
                      </a:r>
                      <a:r>
                        <a:rPr lang="ko-KR" altLang="en-US" sz="1000" dirty="0" smtClean="0">
                          <a:solidFill>
                            <a:schemeClr val="tx1"/>
                          </a:solidFill>
                          <a:latin typeface="나눔스퀘어 Bold" panose="020B0600000101010101" pitchFamily="50" charset="-127"/>
                          <a:ea typeface="나눔스퀘어 Bold" panose="020B0600000101010101" pitchFamily="50" charset="-127"/>
                        </a:rPr>
                        <a:t> </a:t>
                      </a:r>
                      <a:r>
                        <a:rPr lang="en-US" altLang="ko-KR" sz="1000" dirty="0" smtClean="0">
                          <a:solidFill>
                            <a:schemeClr val="tx1"/>
                          </a:solidFill>
                          <a:latin typeface="나눔스퀘어 Bold" panose="020B0600000101010101" pitchFamily="50" charset="-127"/>
                          <a:ea typeface="나눔스퀘어 Bold" panose="020B0600000101010101" pitchFamily="50" charset="-127"/>
                        </a:rPr>
                        <a:t>Regular</a:t>
                      </a:r>
                      <a:endParaRPr lang="en-US" altLang="ko-KR" sz="10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2463912"/>
                  </a:ext>
                </a:extLst>
              </a:tr>
              <a:tr h="313068">
                <a:tc>
                  <a:txBody>
                    <a:bodyPr/>
                    <a:lstStyle/>
                    <a:p>
                      <a:pPr marL="0" indent="0" algn="ctr" latinLnBrk="1">
                        <a:lnSpc>
                          <a:spcPct val="120000"/>
                        </a:lnSpc>
                        <a:buFont typeface="Arial" panose="020B0604020202020204" pitchFamily="34" charset="0"/>
                        <a:buNone/>
                      </a:pPr>
                      <a:r>
                        <a:rPr lang="ko-KR" altLang="en-US" sz="1000" dirty="0" smtClean="0">
                          <a:solidFill>
                            <a:schemeClr val="tx1"/>
                          </a:solidFill>
                          <a:latin typeface="나눔스퀘어 Bold" panose="020B0600000101010101" pitchFamily="50" charset="-127"/>
                          <a:ea typeface="나눔스퀘어 Bold" panose="020B0600000101010101" pitchFamily="50" charset="-127"/>
                        </a:rPr>
                        <a:t>최적 해상도</a:t>
                      </a:r>
                      <a:endParaRPr lang="en-US" altLang="ko-KR" sz="10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l" latinLnBrk="1">
                        <a:lnSpc>
                          <a:spcPct val="130000"/>
                        </a:lnSpc>
                        <a:buFont typeface="Arial" panose="020B0604020202020204" pitchFamily="34" charset="0"/>
                        <a:buNone/>
                      </a:pPr>
                      <a:r>
                        <a:rPr lang="en-US" altLang="ko-KR" sz="1000" dirty="0" smtClean="0">
                          <a:solidFill>
                            <a:schemeClr val="tx1"/>
                          </a:solidFill>
                          <a:latin typeface="나눔스퀘어 Bold" panose="020B0600000101010101" pitchFamily="50" charset="-127"/>
                          <a:ea typeface="나눔스퀘어 Bold" panose="020B0600000101010101" pitchFamily="50" charset="-127"/>
                        </a:rPr>
                        <a:t>FHD 1920 x 1080 </a:t>
                      </a:r>
                      <a:r>
                        <a:rPr lang="ko-KR" altLang="en-US" sz="1000" dirty="0" smtClean="0">
                          <a:solidFill>
                            <a:schemeClr val="tx1"/>
                          </a:solidFill>
                          <a:latin typeface="나눔스퀘어 Bold" panose="020B0600000101010101" pitchFamily="50" charset="-127"/>
                          <a:ea typeface="나눔스퀘어 Bold" panose="020B0600000101010101" pitchFamily="50" charset="-127"/>
                        </a:rPr>
                        <a:t>이상</a:t>
                      </a:r>
                      <a:endParaRPr lang="en-US" altLang="ko-KR" sz="10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02992516"/>
                  </a:ext>
                </a:extLst>
              </a:tr>
              <a:tr h="313068">
                <a:tc>
                  <a:txBody>
                    <a:bodyPr/>
                    <a:lstStyle/>
                    <a:p>
                      <a:pPr marL="0" indent="0" algn="ctr" latinLnBrk="1">
                        <a:lnSpc>
                          <a:spcPct val="120000"/>
                        </a:lnSpc>
                        <a:buFont typeface="Arial" panose="020B0604020202020204" pitchFamily="34" charset="0"/>
                        <a:buNone/>
                      </a:pPr>
                      <a:r>
                        <a:rPr lang="ko-KR" altLang="en-US" sz="1000" dirty="0" smtClean="0">
                          <a:solidFill>
                            <a:schemeClr val="tx1"/>
                          </a:solidFill>
                          <a:latin typeface="나눔스퀘어 Bold" panose="020B0600000101010101" pitchFamily="50" charset="-127"/>
                          <a:ea typeface="나눔스퀘어 Bold" panose="020B0600000101010101" pitchFamily="50" charset="-127"/>
                        </a:rPr>
                        <a:t>지원 웹 브라우저</a:t>
                      </a:r>
                      <a:endParaRPr lang="en-US" altLang="ko-KR" sz="10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l" latinLnBrk="1">
                        <a:lnSpc>
                          <a:spcPct val="130000"/>
                        </a:lnSpc>
                        <a:buFont typeface="Arial" panose="020B0604020202020204" pitchFamily="34" charset="0"/>
                        <a:buNone/>
                      </a:pPr>
                      <a:r>
                        <a:rPr lang="en-US" altLang="ko-KR" sz="1000" dirty="0" smtClean="0">
                          <a:solidFill>
                            <a:schemeClr val="tx1"/>
                          </a:solidFill>
                          <a:latin typeface="나눔스퀘어 Bold" panose="020B0600000101010101" pitchFamily="50" charset="-127"/>
                          <a:ea typeface="나눔스퀘어 Bold" panose="020B0600000101010101" pitchFamily="50" charset="-127"/>
                        </a:rPr>
                        <a:t>Google</a:t>
                      </a:r>
                      <a:r>
                        <a:rPr lang="en-US" altLang="ko-KR" sz="1000" baseline="0" dirty="0" smtClean="0">
                          <a:solidFill>
                            <a:schemeClr val="tx1"/>
                          </a:solidFill>
                          <a:latin typeface="나눔스퀘어 Bold" panose="020B0600000101010101" pitchFamily="50" charset="-127"/>
                          <a:ea typeface="나눔스퀘어 Bold" panose="020B0600000101010101" pitchFamily="50" charset="-127"/>
                        </a:rPr>
                        <a:t> Chrome, Internet Explorer 9 </a:t>
                      </a:r>
                      <a:r>
                        <a:rPr lang="ko-KR" altLang="en-US" sz="1000" baseline="0" dirty="0" smtClean="0">
                          <a:solidFill>
                            <a:schemeClr val="tx1"/>
                          </a:solidFill>
                          <a:latin typeface="나눔스퀘어 Bold" panose="020B0600000101010101" pitchFamily="50" charset="-127"/>
                          <a:ea typeface="나눔스퀘어 Bold" panose="020B0600000101010101" pitchFamily="50" charset="-127"/>
                        </a:rPr>
                        <a:t>버전</a:t>
                      </a:r>
                      <a:r>
                        <a:rPr lang="en-US" altLang="ko-KR" sz="10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1000" baseline="0" dirty="0" smtClean="0">
                          <a:solidFill>
                            <a:schemeClr val="tx1"/>
                          </a:solidFill>
                          <a:latin typeface="나눔스퀘어 Bold" panose="020B0600000101010101" pitchFamily="50" charset="-127"/>
                          <a:ea typeface="나눔스퀘어 Bold" panose="020B0600000101010101" pitchFamily="50" charset="-127"/>
                        </a:rPr>
                        <a:t>이상</a:t>
                      </a:r>
                      <a:endParaRPr lang="en-US" altLang="ko-KR" sz="10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90935818"/>
                  </a:ext>
                </a:extLst>
              </a:tr>
            </a:tbl>
          </a:graphicData>
        </a:graphic>
      </p:graphicFrame>
      <p:sp>
        <p:nvSpPr>
          <p:cNvPr id="5" name="TextBox 4">
            <a:extLst>
              <a:ext uri="{FF2B5EF4-FFF2-40B4-BE49-F238E27FC236}">
                <a16:creationId xmlns:a16="http://schemas.microsoft.com/office/drawing/2014/main"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a:t>
            </a:fld>
            <a:endParaRPr lang="ko-KR" altLang="en-US" sz="900" dirty="0"/>
          </a:p>
        </p:txBody>
      </p:sp>
    </p:spTree>
    <p:extLst>
      <p:ext uri="{BB962C8B-B14F-4D97-AF65-F5344CB8AC3E}">
        <p14:creationId xmlns:p14="http://schemas.microsoft.com/office/powerpoint/2010/main" val="39828231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27" y="404664"/>
            <a:ext cx="7170373" cy="6453336"/>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게시글</a:t>
            </a:r>
            <a:r>
              <a:rPr lang="ko-KR" altLang="en-US" sz="1050" dirty="0" smtClean="0">
                <a:solidFill>
                  <a:schemeClr val="tx1"/>
                </a:solidFill>
                <a:latin typeface="나눔스퀘어 Bold" panose="020B0600000101010101" pitchFamily="50" charset="-127"/>
                <a:ea typeface="나눔스퀘어 Bold" panose="020B0600000101010101" pitchFamily="50" charset="-127"/>
              </a:rPr>
              <a:t> 등록</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커뮤니티</a:t>
            </a:r>
          </a:p>
        </p:txBody>
      </p:sp>
      <p:sp>
        <p:nvSpPr>
          <p:cNvPr id="11" name="Google Shape;371;p18"/>
          <p:cNvSpPr/>
          <p:nvPr/>
        </p:nvSpPr>
        <p:spPr>
          <a:xfrm>
            <a:off x="1311880" y="1883238"/>
            <a:ext cx="6015876" cy="32162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373;p18"/>
          <p:cNvSpPr/>
          <p:nvPr/>
        </p:nvSpPr>
        <p:spPr>
          <a:xfrm>
            <a:off x="1366325" y="5946408"/>
            <a:ext cx="798803" cy="25198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374;p18"/>
          <p:cNvSpPr/>
          <p:nvPr/>
        </p:nvSpPr>
        <p:spPr>
          <a:xfrm>
            <a:off x="2271952" y="5946416"/>
            <a:ext cx="428965" cy="25198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376;p18"/>
          <p:cNvSpPr/>
          <p:nvPr/>
        </p:nvSpPr>
        <p:spPr>
          <a:xfrm>
            <a:off x="6355936" y="6063379"/>
            <a:ext cx="812564" cy="22480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377;p18"/>
          <p:cNvSpPr/>
          <p:nvPr/>
        </p:nvSpPr>
        <p:spPr>
          <a:xfrm>
            <a:off x="2271956" y="6240659"/>
            <a:ext cx="428965" cy="25198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380;p18"/>
          <p:cNvSpPr/>
          <p:nvPr/>
        </p:nvSpPr>
        <p:spPr>
          <a:xfrm>
            <a:off x="1366335" y="6240665"/>
            <a:ext cx="798803" cy="25198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2" name="TextBox 21">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8-5</a:t>
            </a:r>
            <a:endParaRPr lang="ko-KR" altLang="en-US" sz="1050" dirty="0">
              <a:latin typeface="나눔스퀘어 Bold" panose="020B0600000101010101" pitchFamily="50" charset="-127"/>
              <a:ea typeface="나눔스퀘어 Bold" panose="020B0600000101010101" pitchFamily="50" charset="-127"/>
            </a:endParaRPr>
          </a:p>
        </p:txBody>
      </p:sp>
      <p:sp>
        <p:nvSpPr>
          <p:cNvPr id="23" name="직사각형 22"/>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4" name="직선 연결선 23"/>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7" name="표 2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594950378"/>
              </p:ext>
            </p:extLst>
          </p:nvPr>
        </p:nvGraphicFramePr>
        <p:xfrm>
          <a:off x="8688288" y="476673"/>
          <a:ext cx="3384376" cy="239924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씨</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크기</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굵기</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기울기</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등을 변경하거나 </a:t>
                      </a:r>
                      <a:endPar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사진을 첨부할 수 있는 </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CKEditor5 API</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이다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12400">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게시글의 내용을 입력하는 폼이다.</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39493">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등록하고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8-2로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BO-02,</a:t>
                      </a:r>
                    </a:p>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BO-01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91594">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8-2로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BO-01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파일을</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첨부하는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endPar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5" name="Google Shape;371;p18"/>
          <p:cNvSpPr/>
          <p:nvPr/>
        </p:nvSpPr>
        <p:spPr>
          <a:xfrm>
            <a:off x="1311880" y="2204862"/>
            <a:ext cx="6015876" cy="361363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8" name="Google Shape;354;p17"/>
          <p:cNvSpPr/>
          <p:nvPr/>
        </p:nvSpPr>
        <p:spPr>
          <a:xfrm>
            <a:off x="7268550" y="6065719"/>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9" name="Google Shape;354;p17"/>
          <p:cNvSpPr/>
          <p:nvPr/>
        </p:nvSpPr>
        <p:spPr>
          <a:xfrm>
            <a:off x="3970483" y="1601657"/>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0" name="Google Shape;354;p17"/>
          <p:cNvSpPr/>
          <p:nvPr/>
        </p:nvSpPr>
        <p:spPr>
          <a:xfrm>
            <a:off x="3970483" y="3904261"/>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31342817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538" y="407104"/>
            <a:ext cx="7167662" cy="6450896"/>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게시글</a:t>
            </a:r>
            <a:r>
              <a:rPr lang="ko-KR" altLang="en-US" sz="1050" dirty="0" smtClean="0">
                <a:solidFill>
                  <a:schemeClr val="tx1"/>
                </a:solidFill>
                <a:latin typeface="나눔스퀘어 Bold" panose="020B0600000101010101" pitchFamily="50" charset="-127"/>
                <a:ea typeface="나눔스퀘어 Bold" panose="020B0600000101010101" pitchFamily="50" charset="-127"/>
              </a:rPr>
              <a:t> 등록</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커뮤니티</a:t>
            </a:r>
          </a:p>
        </p:txBody>
      </p:sp>
      <p:sp>
        <p:nvSpPr>
          <p:cNvPr id="22" name="TextBox 21">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8-5</a:t>
            </a:r>
            <a:endParaRPr lang="ko-KR" altLang="en-US" sz="1050" dirty="0">
              <a:latin typeface="나눔스퀘어 Bold" panose="020B0600000101010101" pitchFamily="50" charset="-127"/>
              <a:ea typeface="나눔스퀘어 Bold" panose="020B0600000101010101" pitchFamily="50" charset="-127"/>
            </a:endParaRPr>
          </a:p>
        </p:txBody>
      </p:sp>
      <p:sp>
        <p:nvSpPr>
          <p:cNvPr id="23" name="직사각형 22"/>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4" name="직선 연결선 23"/>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7" name="표 2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772825418"/>
              </p:ext>
            </p:extLst>
          </p:nvPr>
        </p:nvGraphicFramePr>
        <p:xfrm>
          <a:off x="8688288" y="476673"/>
          <a:ext cx="3384376" cy="130192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143696">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기존에 첨부한 파일을 다운로드한다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Google Shape;376;p18"/>
          <p:cNvSpPr/>
          <p:nvPr/>
        </p:nvSpPr>
        <p:spPr>
          <a:xfrm>
            <a:off x="5343272" y="6061039"/>
            <a:ext cx="812564" cy="22480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354;p17"/>
          <p:cNvSpPr/>
          <p:nvPr/>
        </p:nvSpPr>
        <p:spPr>
          <a:xfrm>
            <a:off x="4570224" y="6061039"/>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12358192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5337" y="569147"/>
            <a:ext cx="6623332" cy="6159699"/>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랭킹 </a:t>
            </a:r>
            <a:r>
              <a:rPr lang="en-US" altLang="ko-KR" sz="1050" dirty="0" smtClean="0">
                <a:solidFill>
                  <a:schemeClr val="tx1"/>
                </a:solidFill>
                <a:latin typeface="나눔스퀘어 Bold" panose="020B0600000101010101" pitchFamily="50" charset="-127"/>
                <a:ea typeface="나눔스퀘어 Bold" panose="020B0600000101010101" pitchFamily="50" charset="-127"/>
              </a:rPr>
              <a:t>-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회원</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랭킹</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9" name="Google Shape;411;p20"/>
          <p:cNvSpPr/>
          <p:nvPr/>
        </p:nvSpPr>
        <p:spPr>
          <a:xfrm rot="5400000">
            <a:off x="2390206" y="3672401"/>
            <a:ext cx="312511" cy="74837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412;p20"/>
          <p:cNvSpPr/>
          <p:nvPr/>
        </p:nvSpPr>
        <p:spPr>
          <a:xfrm>
            <a:off x="1372403" y="3905139"/>
            <a:ext cx="597675" cy="20739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Google Shape;413;p20"/>
          <p:cNvSpPr/>
          <p:nvPr/>
        </p:nvSpPr>
        <p:spPr>
          <a:xfrm rot="5400000">
            <a:off x="2358841" y="1016923"/>
            <a:ext cx="169506" cy="168818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 name="Google Shape;414;p20"/>
          <p:cNvSpPr/>
          <p:nvPr/>
        </p:nvSpPr>
        <p:spPr>
          <a:xfrm>
            <a:off x="869360" y="1755479"/>
            <a:ext cx="597675" cy="20739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415;p20"/>
          <p:cNvSpPr/>
          <p:nvPr/>
        </p:nvSpPr>
        <p:spPr>
          <a:xfrm>
            <a:off x="6108590" y="5053497"/>
            <a:ext cx="597675" cy="20739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417;p20"/>
          <p:cNvSpPr/>
          <p:nvPr/>
        </p:nvSpPr>
        <p:spPr>
          <a:xfrm rot="5400000">
            <a:off x="4823152" y="5133897"/>
            <a:ext cx="232526" cy="215132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419;p20"/>
          <p:cNvSpPr/>
          <p:nvPr/>
        </p:nvSpPr>
        <p:spPr>
          <a:xfrm rot="5400000">
            <a:off x="1975277" y="2493485"/>
            <a:ext cx="1374434" cy="138483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420;p20"/>
          <p:cNvSpPr/>
          <p:nvPr/>
        </p:nvSpPr>
        <p:spPr>
          <a:xfrm>
            <a:off x="1255395" y="2994338"/>
            <a:ext cx="597675" cy="20739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421;p20"/>
          <p:cNvSpPr/>
          <p:nvPr/>
        </p:nvSpPr>
        <p:spPr>
          <a:xfrm rot="5400000">
            <a:off x="4219334" y="4081528"/>
            <a:ext cx="1440160" cy="215132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422;p20"/>
          <p:cNvSpPr/>
          <p:nvPr/>
        </p:nvSpPr>
        <p:spPr>
          <a:xfrm>
            <a:off x="6106805" y="6105866"/>
            <a:ext cx="597675" cy="20739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TextBox 20">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9-1</a:t>
            </a:r>
            <a:endParaRPr lang="ko-KR" altLang="en-US" sz="1050" dirty="0">
              <a:latin typeface="나눔스퀘어 Bold" panose="020B0600000101010101" pitchFamily="50" charset="-127"/>
              <a:ea typeface="나눔스퀘어 Bold" panose="020B0600000101010101" pitchFamily="50" charset="-127"/>
            </a:endParaRPr>
          </a:p>
        </p:txBody>
      </p:sp>
      <p:sp>
        <p:nvSpPr>
          <p:cNvPr id="22" name="직사각형 21"/>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3" name="직선 연결선 22"/>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4" name="표 23">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219961741"/>
              </p:ext>
            </p:extLst>
          </p:nvPr>
        </p:nvGraphicFramePr>
        <p:xfrm>
          <a:off x="8688288" y="476673"/>
          <a:ext cx="3384376" cy="297837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lvl="0" indent="0" algn="ctr" rtl="0">
                        <a:spcBef>
                          <a:spcPts val="0"/>
                        </a:spcBef>
                        <a:spcAft>
                          <a:spcPts val="0"/>
                        </a:spcAft>
                        <a:buNone/>
                      </a:pPr>
                      <a:r>
                        <a:rPr lang="en-US" sz="800" dirty="0">
                          <a:latin typeface="나눔스퀘어" panose="020B0600000101010101" pitchFamily="50" charset="-127"/>
                          <a:ea typeface="나눔스퀘어" panose="020B0600000101010101" pitchFamily="50" charset="-127"/>
                        </a:rPr>
                        <a:t>01</a:t>
                      </a:r>
                      <a:endParaRPr sz="800" dirty="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chemeClr val="dk1"/>
                        </a:buClr>
                        <a:buSzPts val="1100"/>
                        <a:buFont typeface="Arial"/>
                        <a:buNone/>
                        <a:tabLst/>
                        <a:defRPr/>
                      </a:pPr>
                      <a:r>
                        <a:rPr lang="ko-KR" altLang="en-US" sz="800" dirty="0" smtClean="0">
                          <a:latin typeface="나눔스퀘어" panose="020B0600000101010101" pitchFamily="50" charset="-127"/>
                          <a:ea typeface="나눔스퀘어" panose="020B0600000101010101" pitchFamily="50" charset="-127"/>
                        </a:rPr>
                        <a:t>클릭하면 해당 랭킹 페이지로 이동한다</a:t>
                      </a:r>
                      <a:r>
                        <a:rPr lang="en-US" altLang="ko-KR" sz="800" dirty="0" smtClean="0">
                          <a:latin typeface="나눔스퀘어" panose="020B0600000101010101" pitchFamily="50" charset="-127"/>
                          <a:ea typeface="나눔스퀘어" panose="020B0600000101010101" pitchFamily="50" charset="-127"/>
                        </a:rPr>
                        <a:t>.</a:t>
                      </a:r>
                      <a:endParaRPr lang="ko-KR" altLang="en-US" sz="800" dirty="0" smtClean="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RK-01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82696078"/>
                  </a:ext>
                </a:extLst>
              </a:tr>
              <a:tr h="0">
                <a:tc>
                  <a:txBody>
                    <a:bodyPr/>
                    <a:lstStyle/>
                    <a:p>
                      <a:pPr marL="0" lvl="0" indent="0" algn="ctr" rtl="0">
                        <a:spcBef>
                          <a:spcPts val="0"/>
                        </a:spcBef>
                        <a:spcAft>
                          <a:spcPts val="0"/>
                        </a:spcAft>
                        <a:buNone/>
                      </a:pPr>
                      <a:r>
                        <a:rPr lang="en-US" sz="800">
                          <a:latin typeface="나눔스퀘어" panose="020B0600000101010101" pitchFamily="50" charset="-127"/>
                          <a:ea typeface="나눔스퀘어" panose="020B0600000101010101" pitchFamily="50" charset="-127"/>
                        </a:rPr>
                        <a:t>02</a:t>
                      </a:r>
                      <a:endParaRPr sz="80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chemeClr val="dk1"/>
                        </a:buClr>
                        <a:buSzPts val="1100"/>
                        <a:buFont typeface="Arial"/>
                        <a:buNone/>
                        <a:tabLst/>
                        <a:defRPr/>
                      </a:pPr>
                      <a:r>
                        <a:rPr lang="ko-KR" altLang="en-US" sz="800" dirty="0" smtClean="0">
                          <a:latin typeface="나눔스퀘어" panose="020B0600000101010101" pitchFamily="50" charset="-127"/>
                          <a:ea typeface="나눔스퀘어" panose="020B0600000101010101" pitchFamily="50" charset="-127"/>
                        </a:rPr>
                        <a:t>순위 경쟁에 참가한 전체 인원의 수가 나타난다</a:t>
                      </a:r>
                      <a:r>
                        <a:rPr lang="en-US" altLang="ko-KR" sz="800" dirty="0" smtClean="0">
                          <a:latin typeface="나눔스퀘어" panose="020B0600000101010101" pitchFamily="50" charset="-127"/>
                          <a:ea typeface="나눔스퀘어" panose="020B0600000101010101" pitchFamily="50" charset="-127"/>
                        </a:rPr>
                        <a:t>.</a:t>
                      </a:r>
                      <a:endParaRPr lang="ko-KR" altLang="en-US" sz="800" dirty="0" smtClean="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13370">
                <a:tc>
                  <a:txBody>
                    <a:bodyPr/>
                    <a:lstStyle/>
                    <a:p>
                      <a:pPr marL="0" lvl="0" indent="0" algn="ctr" rtl="0">
                        <a:spcBef>
                          <a:spcPts val="0"/>
                        </a:spcBef>
                        <a:spcAft>
                          <a:spcPts val="0"/>
                        </a:spcAft>
                        <a:buNone/>
                      </a:pPr>
                      <a:r>
                        <a:rPr lang="en-US" sz="800">
                          <a:latin typeface="나눔스퀘어" panose="020B0600000101010101" pitchFamily="50" charset="-127"/>
                          <a:ea typeface="나눔스퀘어" panose="020B0600000101010101" pitchFamily="50" charset="-127"/>
                        </a:rPr>
                        <a:t>03</a:t>
                      </a:r>
                      <a:endParaRPr sz="80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latin typeface="나눔스퀘어" panose="020B0600000101010101" pitchFamily="50" charset="-127"/>
                          <a:ea typeface="나눔스퀘어" panose="020B0600000101010101" pitchFamily="50" charset="-127"/>
                        </a:rPr>
                        <a:t>1~3</a:t>
                      </a:r>
                      <a:r>
                        <a:rPr lang="ko-KR" altLang="en-US" sz="800" dirty="0" smtClean="0">
                          <a:latin typeface="나눔스퀘어" panose="020B0600000101010101" pitchFamily="50" charset="-127"/>
                          <a:ea typeface="나눔스퀘어" panose="020B0600000101010101" pitchFamily="50" charset="-127"/>
                        </a:rPr>
                        <a:t>위에 금</a:t>
                      </a:r>
                      <a:r>
                        <a:rPr lang="en-US" altLang="ko-KR" sz="800" dirty="0" smtClean="0">
                          <a:latin typeface="나눔스퀘어" panose="020B0600000101010101" pitchFamily="50" charset="-127"/>
                          <a:ea typeface="나눔스퀘어" panose="020B0600000101010101" pitchFamily="50" charset="-127"/>
                        </a:rPr>
                        <a:t>, </a:t>
                      </a:r>
                      <a:r>
                        <a:rPr lang="ko-KR" altLang="en-US" sz="800" dirty="0" smtClean="0">
                          <a:latin typeface="나눔스퀘어" panose="020B0600000101010101" pitchFamily="50" charset="-127"/>
                          <a:ea typeface="나눔스퀘어" panose="020B0600000101010101" pitchFamily="50" charset="-127"/>
                        </a:rPr>
                        <a:t>은</a:t>
                      </a:r>
                      <a:r>
                        <a:rPr lang="en-US" altLang="ko-KR" sz="800" dirty="0" smtClean="0">
                          <a:latin typeface="나눔스퀘어" panose="020B0600000101010101" pitchFamily="50" charset="-127"/>
                          <a:ea typeface="나눔스퀘어" panose="020B0600000101010101" pitchFamily="50" charset="-127"/>
                        </a:rPr>
                        <a:t>, </a:t>
                      </a:r>
                      <a:r>
                        <a:rPr lang="ko-KR" altLang="en-US" sz="800" dirty="0" smtClean="0">
                          <a:latin typeface="나눔스퀘어" panose="020B0600000101010101" pitchFamily="50" charset="-127"/>
                          <a:ea typeface="나눔스퀘어" panose="020B0600000101010101" pitchFamily="50" charset="-127"/>
                        </a:rPr>
                        <a:t>동 사진을 삽입한다</a:t>
                      </a: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13370">
                <a:tc>
                  <a:txBody>
                    <a:bodyPr/>
                    <a:lstStyle/>
                    <a:p>
                      <a:pPr marL="0" lvl="0" indent="0" algn="ctr" rtl="0">
                        <a:spcBef>
                          <a:spcPts val="0"/>
                        </a:spcBef>
                        <a:spcAft>
                          <a:spcPts val="0"/>
                        </a:spcAft>
                        <a:buNone/>
                      </a:pPr>
                      <a:r>
                        <a:rPr lang="en-US" sz="800">
                          <a:latin typeface="나눔스퀘어" panose="020B0600000101010101" pitchFamily="50" charset="-127"/>
                          <a:ea typeface="나눔스퀘어" panose="020B0600000101010101" pitchFamily="50" charset="-127"/>
                        </a:rPr>
                        <a:t>04</a:t>
                      </a:r>
                      <a:endParaRPr sz="80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chemeClr val="dk1"/>
                        </a:buClr>
                        <a:buSzPts val="1100"/>
                        <a:buFont typeface="Arial"/>
                        <a:buNone/>
                        <a:tabLst/>
                        <a:defRPr/>
                      </a:pPr>
                      <a:r>
                        <a:rPr lang="en-US" altLang="ko-KR" sz="800" dirty="0" smtClean="0">
                          <a:latin typeface="나눔스퀘어" panose="020B0600000101010101" pitchFamily="50" charset="-127"/>
                          <a:ea typeface="나눔스퀘어" panose="020B0600000101010101" pitchFamily="50" charset="-127"/>
                        </a:rPr>
                        <a:t>1~3</a:t>
                      </a:r>
                      <a:r>
                        <a:rPr lang="ko-KR" altLang="en-US" sz="800" dirty="0" smtClean="0">
                          <a:latin typeface="나눔스퀘어" panose="020B0600000101010101" pitchFamily="50" charset="-127"/>
                          <a:ea typeface="나눔스퀘어" panose="020B0600000101010101" pitchFamily="50" charset="-127"/>
                        </a:rPr>
                        <a:t>위 회원의 닉네임과 수익률이 나타난다</a:t>
                      </a:r>
                      <a:r>
                        <a:rPr lang="en-US" altLang="ko-KR" sz="800" baseline="0" dirty="0" smtClean="0">
                          <a:latin typeface="나눔스퀘어" panose="020B0600000101010101" pitchFamily="50" charset="-127"/>
                          <a:ea typeface="나눔스퀘어" panose="020B0600000101010101" pitchFamily="50" charset="-127"/>
                        </a:rPr>
                        <a:t>.</a:t>
                      </a:r>
                      <a:endParaRPr lang="ko-KR" altLang="en-US" sz="800" dirty="0" smtClean="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US-01,</a:t>
                      </a:r>
                    </a:p>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RK-01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213370">
                <a:tc>
                  <a:txBody>
                    <a:bodyPr/>
                    <a:lstStyle/>
                    <a:p>
                      <a:pPr marL="0" lvl="0" indent="0" algn="ctr" rtl="0">
                        <a:spcBef>
                          <a:spcPts val="0"/>
                        </a:spcBef>
                        <a:spcAft>
                          <a:spcPts val="0"/>
                        </a:spcAft>
                        <a:buNone/>
                      </a:pPr>
                      <a:r>
                        <a:rPr lang="en-US" sz="800" dirty="0">
                          <a:latin typeface="나눔스퀘어" panose="020B0600000101010101" pitchFamily="50" charset="-127"/>
                          <a:ea typeface="나눔스퀘어" panose="020B0600000101010101" pitchFamily="50" charset="-127"/>
                        </a:rPr>
                        <a:t>05</a:t>
                      </a:r>
                      <a:endParaRPr sz="800" dirty="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None/>
                      </a:pPr>
                      <a:r>
                        <a:rPr lang="en-US" sz="800" dirty="0">
                          <a:latin typeface="나눔스퀘어" panose="020B0600000101010101" pitchFamily="50" charset="-127"/>
                          <a:ea typeface="나눔스퀘어" panose="020B0600000101010101" pitchFamily="50" charset="-127"/>
                        </a:rPr>
                        <a:t>4~10위인 </a:t>
                      </a:r>
                      <a:r>
                        <a:rPr lang="en-US" sz="800" dirty="0" err="1">
                          <a:latin typeface="나눔스퀘어" panose="020B0600000101010101" pitchFamily="50" charset="-127"/>
                          <a:ea typeface="나눔스퀘어" panose="020B0600000101010101" pitchFamily="50" charset="-127"/>
                        </a:rPr>
                        <a:t>회원의</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닉네임과</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수익률을</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DB에서</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불러온다</a:t>
                      </a:r>
                      <a:endParaRPr sz="800" dirty="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US-01,</a:t>
                      </a:r>
                    </a:p>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RK-01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143696">
                <a:tc>
                  <a:txBody>
                    <a:bodyPr/>
                    <a:lstStyle/>
                    <a:p>
                      <a:pPr marL="0" lvl="0" indent="0" algn="ctr" rtl="0">
                        <a:spcBef>
                          <a:spcPts val="0"/>
                        </a:spcBef>
                        <a:spcAft>
                          <a:spcPts val="0"/>
                        </a:spcAft>
                        <a:buNone/>
                      </a:pPr>
                      <a:r>
                        <a:rPr lang="en-US" sz="800" dirty="0" smtClean="0">
                          <a:latin typeface="나눔스퀘어" panose="020B0600000101010101" pitchFamily="50" charset="-127"/>
                          <a:ea typeface="나눔스퀘어" panose="020B0600000101010101" pitchFamily="50" charset="-127"/>
                        </a:rPr>
                        <a:t>06</a:t>
                      </a:r>
                      <a:endParaRPr sz="800" dirty="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None/>
                      </a:pPr>
                      <a:r>
                        <a:rPr lang="en-US" sz="800" dirty="0" err="1" smtClean="0">
                          <a:latin typeface="나눔스퀘어" panose="020B0600000101010101" pitchFamily="50" charset="-127"/>
                          <a:ea typeface="나눔스퀘어" panose="020B0600000101010101" pitchFamily="50" charset="-127"/>
                        </a:rPr>
                        <a:t>로그인</a:t>
                      </a:r>
                      <a:r>
                        <a:rPr lang="en-US" sz="800" dirty="0" smtClean="0">
                          <a:latin typeface="나눔스퀘어" panose="020B0600000101010101" pitchFamily="50" charset="-127"/>
                          <a:ea typeface="나눔스퀘어" panose="020B0600000101010101" pitchFamily="50" charset="-127"/>
                        </a:rPr>
                        <a:t> </a:t>
                      </a:r>
                      <a:r>
                        <a:rPr lang="en-US" sz="800" dirty="0" err="1" smtClean="0">
                          <a:latin typeface="나눔스퀘어" panose="020B0600000101010101" pitchFamily="50" charset="-127"/>
                          <a:ea typeface="나눔스퀘어" panose="020B0600000101010101" pitchFamily="50" charset="-127"/>
                        </a:rPr>
                        <a:t>상태인</a:t>
                      </a:r>
                      <a:r>
                        <a:rPr lang="en-US" sz="800" dirty="0" smtClean="0">
                          <a:latin typeface="나눔스퀘어" panose="020B0600000101010101" pitchFamily="50" charset="-127"/>
                          <a:ea typeface="나눔스퀘어" panose="020B0600000101010101" pitchFamily="50" charset="-127"/>
                        </a:rPr>
                        <a:t> </a:t>
                      </a:r>
                      <a:r>
                        <a:rPr lang="en-US" sz="800" dirty="0" err="1" smtClean="0">
                          <a:latin typeface="나눔스퀘어" panose="020B0600000101010101" pitchFamily="50" charset="-127"/>
                          <a:ea typeface="나눔스퀘어" panose="020B0600000101010101" pitchFamily="50" charset="-127"/>
                        </a:rPr>
                        <a:t>경우</a:t>
                      </a:r>
                      <a:r>
                        <a:rPr lang="en-US" sz="800" dirty="0" smtClean="0">
                          <a:latin typeface="나눔스퀘어" panose="020B0600000101010101" pitchFamily="50" charset="-127"/>
                          <a:ea typeface="나눔스퀘어" panose="020B0600000101010101" pitchFamily="50" charset="-127"/>
                        </a:rPr>
                        <a:t>, </a:t>
                      </a:r>
                      <a:r>
                        <a:rPr lang="en-US" sz="800" dirty="0" err="1" smtClean="0">
                          <a:latin typeface="나눔스퀘어" panose="020B0600000101010101" pitchFamily="50" charset="-127"/>
                          <a:ea typeface="나눔스퀘어" panose="020B0600000101010101" pitchFamily="50" charset="-127"/>
                        </a:rPr>
                        <a:t>자신의</a:t>
                      </a:r>
                      <a:r>
                        <a:rPr lang="en-US" sz="800" dirty="0" smtClean="0">
                          <a:latin typeface="나눔스퀘어" panose="020B0600000101010101" pitchFamily="50" charset="-127"/>
                          <a:ea typeface="나눔스퀘어" panose="020B0600000101010101" pitchFamily="50" charset="-127"/>
                        </a:rPr>
                        <a:t> </a:t>
                      </a:r>
                      <a:r>
                        <a:rPr lang="en-US" sz="800" dirty="0" err="1" smtClean="0">
                          <a:latin typeface="나눔스퀘어" panose="020B0600000101010101" pitchFamily="50" charset="-127"/>
                          <a:ea typeface="나눔스퀘어" panose="020B0600000101010101" pitchFamily="50" charset="-127"/>
                        </a:rPr>
                        <a:t>순위와</a:t>
                      </a:r>
                      <a:r>
                        <a:rPr lang="en-US" sz="800" dirty="0" smtClean="0">
                          <a:latin typeface="나눔스퀘어" panose="020B0600000101010101" pitchFamily="50" charset="-127"/>
                          <a:ea typeface="나눔스퀘어" panose="020B0600000101010101" pitchFamily="50" charset="-127"/>
                        </a:rPr>
                        <a:t> </a:t>
                      </a:r>
                      <a:r>
                        <a:rPr lang="en-US" sz="800" dirty="0" err="1" smtClean="0">
                          <a:latin typeface="나눔스퀘어" panose="020B0600000101010101" pitchFamily="50" charset="-127"/>
                          <a:ea typeface="나눔스퀘어" panose="020B0600000101010101" pitchFamily="50" charset="-127"/>
                        </a:rPr>
                        <a:t>닉네임</a:t>
                      </a:r>
                      <a:r>
                        <a:rPr lang="en-US" sz="800" dirty="0" smtClean="0">
                          <a:latin typeface="나눔스퀘어" panose="020B0600000101010101" pitchFamily="50" charset="-127"/>
                          <a:ea typeface="나눔스퀘어" panose="020B0600000101010101" pitchFamily="50" charset="-127"/>
                        </a:rPr>
                        <a:t>, </a:t>
                      </a:r>
                    </a:p>
                    <a:p>
                      <a:pPr marL="0" lvl="0" indent="0" algn="l" rtl="0">
                        <a:spcBef>
                          <a:spcPts val="0"/>
                        </a:spcBef>
                        <a:spcAft>
                          <a:spcPts val="0"/>
                        </a:spcAft>
                        <a:buNone/>
                      </a:pPr>
                      <a:r>
                        <a:rPr lang="en-US" sz="800" dirty="0" err="1" smtClean="0">
                          <a:latin typeface="나눔스퀘어" panose="020B0600000101010101" pitchFamily="50" charset="-127"/>
                          <a:ea typeface="나눔스퀘어" panose="020B0600000101010101" pitchFamily="50" charset="-127"/>
                        </a:rPr>
                        <a:t>수익률이</a:t>
                      </a:r>
                      <a:r>
                        <a:rPr lang="en-US" sz="800" baseline="0" dirty="0" smtClean="0">
                          <a:latin typeface="나눔스퀘어" panose="020B0600000101010101" pitchFamily="50" charset="-127"/>
                          <a:ea typeface="나눔스퀘어" panose="020B0600000101010101" pitchFamily="50" charset="-127"/>
                        </a:rPr>
                        <a:t> </a:t>
                      </a:r>
                      <a:r>
                        <a:rPr lang="ko-KR" altLang="en-US" sz="800" baseline="0" dirty="0" smtClean="0">
                          <a:latin typeface="나눔스퀘어" panose="020B0600000101010101" pitchFamily="50" charset="-127"/>
                          <a:ea typeface="나눔스퀘어" panose="020B0600000101010101" pitchFamily="50" charset="-127"/>
                        </a:rPr>
                        <a:t>나타난다</a:t>
                      </a:r>
                      <a:r>
                        <a:rPr lang="en-US" altLang="ko-KR" sz="800" baseline="0" dirty="0" smtClean="0">
                          <a:latin typeface="나눔스퀘어" panose="020B0600000101010101" pitchFamily="50" charset="-127"/>
                          <a:ea typeface="나눔스퀘어" panose="020B0600000101010101" pitchFamily="50" charset="-127"/>
                        </a:rPr>
                        <a:t>.</a:t>
                      </a:r>
                      <a:endParaRPr sz="800" dirty="0" smtClean="0">
                        <a:latin typeface="나눔스퀘어" panose="020B0600000101010101" pitchFamily="50" charset="-127"/>
                        <a:ea typeface="나눔스퀘어" panose="020B0600000101010101" pitchFamily="50" charset="-127"/>
                      </a:endParaRPr>
                    </a:p>
                    <a:p>
                      <a:pPr marL="0" lvl="0" indent="0" algn="l" rtl="0">
                        <a:spcBef>
                          <a:spcPts val="0"/>
                        </a:spcBef>
                        <a:spcAft>
                          <a:spcPts val="0"/>
                        </a:spcAft>
                        <a:buNone/>
                      </a:pPr>
                      <a:r>
                        <a:rPr lang="en-US" sz="800" dirty="0" err="1" smtClean="0">
                          <a:latin typeface="나눔스퀘어" panose="020B0600000101010101" pitchFamily="50" charset="-127"/>
                          <a:ea typeface="나눔스퀘어" panose="020B0600000101010101" pitchFamily="50" charset="-127"/>
                        </a:rPr>
                        <a:t>로그아웃</a:t>
                      </a:r>
                      <a:r>
                        <a:rPr lang="en-US" sz="800" dirty="0" smtClean="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상태인</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경우</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아무것도</a:t>
                      </a:r>
                      <a:r>
                        <a:rPr lang="en-US" sz="800" dirty="0">
                          <a:latin typeface="나눔스퀘어" panose="020B0600000101010101" pitchFamily="50" charset="-127"/>
                          <a:ea typeface="나눔스퀘어" panose="020B0600000101010101" pitchFamily="50" charset="-127"/>
                        </a:rPr>
                        <a:t> </a:t>
                      </a:r>
                      <a:endParaRPr lang="en-US" sz="800" dirty="0" smtClean="0">
                        <a:latin typeface="나눔스퀘어" panose="020B0600000101010101" pitchFamily="50" charset="-127"/>
                        <a:ea typeface="나눔스퀘어" panose="020B0600000101010101" pitchFamily="50" charset="-127"/>
                      </a:endParaRPr>
                    </a:p>
                    <a:p>
                      <a:pPr marL="0" lvl="0" indent="0" algn="l" rtl="0">
                        <a:spcBef>
                          <a:spcPts val="0"/>
                        </a:spcBef>
                        <a:spcAft>
                          <a:spcPts val="0"/>
                        </a:spcAft>
                        <a:buNone/>
                      </a:pPr>
                      <a:r>
                        <a:rPr lang="ko-KR" altLang="en-US" sz="800" dirty="0" smtClean="0">
                          <a:latin typeface="나눔스퀘어" panose="020B0600000101010101" pitchFamily="50" charset="-127"/>
                          <a:ea typeface="나눔스퀘어" panose="020B0600000101010101" pitchFamily="50" charset="-127"/>
                        </a:rPr>
                        <a:t>나타나</a:t>
                      </a:r>
                      <a:r>
                        <a:rPr lang="en-US" sz="800" dirty="0" smtClean="0">
                          <a:latin typeface="나눔스퀘어" panose="020B0600000101010101" pitchFamily="50" charset="-127"/>
                          <a:ea typeface="나눔스퀘어" panose="020B0600000101010101" pitchFamily="50" charset="-127"/>
                        </a:rPr>
                        <a:t>지 </a:t>
                      </a:r>
                      <a:r>
                        <a:rPr lang="en-US" sz="800" dirty="0" err="1">
                          <a:latin typeface="나눔스퀘어" panose="020B0600000101010101" pitchFamily="50" charset="-127"/>
                          <a:ea typeface="나눔스퀘어" panose="020B0600000101010101" pitchFamily="50" charset="-127"/>
                        </a:rPr>
                        <a:t>않는다</a:t>
                      </a:r>
                      <a:r>
                        <a:rPr lang="en-US" sz="800" dirty="0">
                          <a:latin typeface="나눔스퀘어" panose="020B0600000101010101" pitchFamily="50" charset="-127"/>
                          <a:ea typeface="나눔스퀘어" panose="020B0600000101010101" pitchFamily="50" charset="-127"/>
                        </a:rPr>
                        <a:t>.</a:t>
                      </a:r>
                      <a:endParaRPr sz="800" dirty="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US-01,</a:t>
                      </a:r>
                    </a:p>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RK-01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5" name="Google Shape;419;p20"/>
          <p:cNvSpPr/>
          <p:nvPr/>
        </p:nvSpPr>
        <p:spPr>
          <a:xfrm rot="5400000">
            <a:off x="3557818" y="1888255"/>
            <a:ext cx="1374434" cy="138483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419;p20"/>
          <p:cNvSpPr/>
          <p:nvPr/>
        </p:nvSpPr>
        <p:spPr>
          <a:xfrm rot="5400000">
            <a:off x="5114964" y="2493486"/>
            <a:ext cx="1374434" cy="138483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7" name="Google Shape;411;p20"/>
          <p:cNvSpPr/>
          <p:nvPr/>
        </p:nvSpPr>
        <p:spPr>
          <a:xfrm rot="5400000">
            <a:off x="5484640" y="3672399"/>
            <a:ext cx="312509" cy="74837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8" name="Google Shape;411;p20"/>
          <p:cNvSpPr/>
          <p:nvPr/>
        </p:nvSpPr>
        <p:spPr>
          <a:xfrm rot="5400000">
            <a:off x="3950334" y="3066780"/>
            <a:ext cx="312509" cy="74837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9" name="Google Shape;417;p20"/>
          <p:cNvSpPr/>
          <p:nvPr/>
        </p:nvSpPr>
        <p:spPr>
          <a:xfrm rot="5400000">
            <a:off x="4102997" y="128898"/>
            <a:ext cx="324668" cy="168886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0" name="Google Shape;422;p20"/>
          <p:cNvSpPr/>
          <p:nvPr/>
        </p:nvSpPr>
        <p:spPr>
          <a:xfrm>
            <a:off x="5205665" y="869636"/>
            <a:ext cx="597675" cy="20739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4825919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5338" y="563035"/>
            <a:ext cx="6623332" cy="6159699"/>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랭킹 </a:t>
            </a:r>
            <a:r>
              <a:rPr lang="en-US" altLang="ko-KR" sz="1050" dirty="0" smtClean="0">
                <a:solidFill>
                  <a:schemeClr val="tx1"/>
                </a:solidFill>
                <a:latin typeface="나눔스퀘어 Bold" panose="020B0600000101010101" pitchFamily="50" charset="-127"/>
                <a:ea typeface="나눔스퀘어 Bold" panose="020B0600000101010101" pitchFamily="50" charset="-127"/>
              </a:rPr>
              <a:t>-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비회원</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랭킹</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21" name="TextBox 20">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9-1</a:t>
            </a:r>
            <a:endParaRPr lang="ko-KR" altLang="en-US" sz="1050" dirty="0">
              <a:latin typeface="나눔스퀘어 Bold" panose="020B0600000101010101" pitchFamily="50" charset="-127"/>
              <a:ea typeface="나눔스퀘어 Bold" panose="020B0600000101010101" pitchFamily="50" charset="-127"/>
            </a:endParaRPr>
          </a:p>
        </p:txBody>
      </p:sp>
      <p:sp>
        <p:nvSpPr>
          <p:cNvPr id="22" name="직사각형 21"/>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3" name="직선 연결선 22"/>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4" name="표 23">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44197058"/>
              </p:ext>
            </p:extLst>
          </p:nvPr>
        </p:nvGraphicFramePr>
        <p:xfrm>
          <a:off x="8688288" y="476673"/>
          <a:ext cx="3384376" cy="128587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16097">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85090">
                <a:tc>
                  <a:txBody>
                    <a:bodyPr/>
                    <a:lstStyle/>
                    <a:p>
                      <a:pPr marL="0" lvl="0" indent="0" algn="ctr" rtl="0">
                        <a:spcBef>
                          <a:spcPts val="0"/>
                        </a:spcBef>
                        <a:spcAft>
                          <a:spcPts val="0"/>
                        </a:spcAft>
                        <a:buNone/>
                      </a:pPr>
                      <a:r>
                        <a:rPr lang="en-US" sz="800" dirty="0">
                          <a:latin typeface="나눔스퀘어" panose="020B0600000101010101" pitchFamily="50" charset="-127"/>
                          <a:ea typeface="나눔스퀘어" panose="020B0600000101010101" pitchFamily="50" charset="-127"/>
                        </a:rPr>
                        <a:t>01</a:t>
                      </a:r>
                      <a:endParaRPr sz="800" dirty="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SzPts val="1100"/>
                        <a:buFont typeface="Arial"/>
                        <a:buNone/>
                      </a:pPr>
                      <a:r>
                        <a:rPr lang="ko-KR" altLang="en-US" sz="800" dirty="0" err="1" smtClean="0">
                          <a:latin typeface="나눔스퀘어" panose="020B0600000101010101" pitchFamily="50" charset="-127"/>
                          <a:ea typeface="나눔스퀘어" panose="020B0600000101010101" pitchFamily="50" charset="-127"/>
                        </a:rPr>
                        <a:t>비로그인</a:t>
                      </a:r>
                      <a:r>
                        <a:rPr lang="ko-KR" altLang="en-US" sz="800" baseline="0" dirty="0" smtClean="0">
                          <a:latin typeface="나눔스퀘어" panose="020B0600000101010101" pitchFamily="50" charset="-127"/>
                          <a:ea typeface="나눔스퀘어" panose="020B0600000101010101" pitchFamily="50" charset="-127"/>
                        </a:rPr>
                        <a:t> 상태는 랭킹이 나타나지 않는다</a:t>
                      </a:r>
                      <a:r>
                        <a:rPr lang="en-US" altLang="ko-KR" sz="800" baseline="0" dirty="0" smtClean="0">
                          <a:latin typeface="나눔스퀘어" panose="020B0600000101010101" pitchFamily="50" charset="-127"/>
                          <a:ea typeface="나눔스퀘어" panose="020B0600000101010101" pitchFamily="50" charset="-127"/>
                        </a:rPr>
                        <a:t>.</a:t>
                      </a:r>
                    </a:p>
                    <a:p>
                      <a:pPr marL="0" marR="0" lvl="0" indent="0" algn="l" defTabSz="914400" rtl="0" eaLnBrk="1" fontAlgn="auto" latinLnBrk="1" hangingPunct="1">
                        <a:lnSpc>
                          <a:spcPct val="100000"/>
                        </a:lnSpc>
                        <a:spcBef>
                          <a:spcPts val="0"/>
                        </a:spcBef>
                        <a:spcAft>
                          <a:spcPts val="0"/>
                        </a:spcAft>
                        <a:buClr>
                          <a:schemeClr val="dk1"/>
                        </a:buClr>
                        <a:buSzPts val="1100"/>
                        <a:buFont typeface="Arial"/>
                        <a:buNone/>
                        <a:tabLst/>
                        <a:defRPr/>
                      </a:pPr>
                      <a:r>
                        <a:rPr lang="ko-KR" altLang="en-US" sz="800" dirty="0" smtClean="0">
                          <a:latin typeface="나눔스퀘어" panose="020B0600000101010101" pitchFamily="50" charset="-127"/>
                          <a:ea typeface="나눔스퀘어" panose="020B0600000101010101" pitchFamily="50" charset="-127"/>
                        </a:rPr>
                        <a:t>클릭하면</a:t>
                      </a:r>
                      <a:r>
                        <a:rPr lang="ko-KR" altLang="en-US" sz="800" baseline="0" dirty="0" smtClean="0">
                          <a:latin typeface="나눔스퀘어" panose="020B0600000101010101" pitchFamily="50" charset="-127"/>
                          <a:ea typeface="나눔스퀘어" panose="020B0600000101010101" pitchFamily="50" charset="-127"/>
                        </a:rPr>
                        <a:t> </a:t>
                      </a:r>
                      <a:r>
                        <a:rPr lang="en-US" altLang="ko-KR" sz="800" baseline="0" dirty="0" smtClean="0">
                          <a:latin typeface="나눔스퀘어" panose="020B0600000101010101" pitchFamily="50" charset="-127"/>
                          <a:ea typeface="나눔스퀘어" panose="020B0600000101010101" pitchFamily="50" charset="-127"/>
                        </a:rPr>
                        <a:t>3-1</a:t>
                      </a:r>
                      <a:r>
                        <a:rPr lang="ko-KR" altLang="en-US" sz="800" baseline="0" dirty="0" smtClean="0">
                          <a:latin typeface="나눔스퀘어" panose="020B0600000101010101" pitchFamily="50" charset="-127"/>
                          <a:ea typeface="나눔스퀘어" panose="020B0600000101010101" pitchFamily="50" charset="-127"/>
                        </a:rPr>
                        <a:t>로 이동한다</a:t>
                      </a:r>
                      <a:r>
                        <a:rPr lang="en-US" altLang="ko-KR" sz="800" baseline="0" dirty="0" smtClean="0">
                          <a:latin typeface="나눔스퀘어" panose="020B0600000101010101" pitchFamily="50" charset="-127"/>
                          <a:ea typeface="나눔스퀘어" panose="020B0600000101010101" pitchFamily="50" charset="-127"/>
                        </a:rPr>
                        <a:t>.</a:t>
                      </a:r>
                      <a:endParaRPr lang="ko-KR" altLang="en-US" sz="800" dirty="0" smtClean="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US-01,</a:t>
                      </a:r>
                    </a:p>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RK-01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16106">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493370">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0" name="Google Shape;417;p20"/>
          <p:cNvSpPr/>
          <p:nvPr/>
        </p:nvSpPr>
        <p:spPr>
          <a:xfrm rot="5400000">
            <a:off x="4679137" y="4989881"/>
            <a:ext cx="232526" cy="243935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0" name="Google Shape;422;p20"/>
          <p:cNvSpPr/>
          <p:nvPr/>
        </p:nvSpPr>
        <p:spPr>
          <a:xfrm>
            <a:off x="2783632" y="6105866"/>
            <a:ext cx="597675" cy="20739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6981705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rotWithShape="1">
          <a:blip r:embed="rId2">
            <a:extLst>
              <a:ext uri="{28A0092B-C50C-407E-A947-70E740481C1C}">
                <a14:useLocalDpi xmlns:a14="http://schemas.microsoft.com/office/drawing/2010/main" val="0"/>
              </a:ext>
            </a:extLst>
          </a:blip>
          <a:srcRect l="9219" r="10735" b="68500"/>
          <a:stretch/>
        </p:blipFill>
        <p:spPr>
          <a:xfrm>
            <a:off x="296219" y="1268760"/>
            <a:ext cx="8051358" cy="1584176"/>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마이페이지 비밀번호 확인</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2" name="Google Shape;61;p13"/>
          <p:cNvSpPr/>
          <p:nvPr/>
        </p:nvSpPr>
        <p:spPr>
          <a:xfrm>
            <a:off x="3719736" y="2063374"/>
            <a:ext cx="1241497" cy="220533"/>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3" name="Google Shape;62;p13"/>
          <p:cNvSpPr/>
          <p:nvPr/>
        </p:nvSpPr>
        <p:spPr>
          <a:xfrm>
            <a:off x="4992071" y="2065112"/>
            <a:ext cx="252512" cy="208903"/>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63;p13"/>
          <p:cNvSpPr/>
          <p:nvPr/>
        </p:nvSpPr>
        <p:spPr>
          <a:xfrm>
            <a:off x="2935213" y="2076837"/>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ext uri="{D42A27DB-BD31-4B8C-83A1-F6EECF244321}">
                <p14:modId xmlns:p14="http://schemas.microsoft.com/office/powerpoint/2010/main" val="1205592925"/>
              </p:ext>
            </p:extLst>
          </p:nvPr>
        </p:nvGraphicFramePr>
        <p:xfrm>
          <a:off x="8688288" y="476673"/>
          <a:ext cx="3384376" cy="151529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12400">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rPr>
                        <a:t>비밀번호를 입력하는 폼이다</a:t>
                      </a:r>
                      <a:r>
                        <a:rPr lang="en-US" altLang="ko-KR" sz="800" u="none" strike="noStrike" cap="none" dirty="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12400">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rPr>
                        <a:t>10-2</a:t>
                      </a:r>
                      <a:r>
                        <a:rPr lang="ko-KR" altLang="en-US" sz="800" u="none" strike="noStrike" cap="none" dirty="0">
                          <a:solidFill>
                            <a:srgbClr val="1D1B1B"/>
                          </a:solidFill>
                          <a:latin typeface="나눔스퀘어" panose="020B0600000101010101" pitchFamily="50" charset="-127"/>
                          <a:ea typeface="나눔스퀘어"/>
                          <a:cs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486030"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10-1</a:t>
            </a:r>
            <a:endParaRPr lang="ko-KR" altLang="en-US" sz="1050" dirty="0">
              <a:latin typeface="나눔스퀘어 Bold" panose="020B0600000101010101" pitchFamily="50" charset="-127"/>
              <a:ea typeface="나눔스퀘어 Bold" panose="020B0600000101010101" pitchFamily="50" charset="-127"/>
            </a:endParaRPr>
          </a:p>
        </p:txBody>
      </p:sp>
      <p:sp>
        <p:nvSpPr>
          <p:cNvPr id="24" name="Google Shape;63;p13">
            <a:extLst>
              <a:ext uri="{FF2B5EF4-FFF2-40B4-BE49-F238E27FC236}">
                <a16:creationId xmlns:a16="http://schemas.microsoft.com/office/drawing/2014/main" id="{51AEEDC7-572D-48AB-8228-26089FB26577}"/>
              </a:ext>
            </a:extLst>
          </p:cNvPr>
          <p:cNvSpPr/>
          <p:nvPr/>
        </p:nvSpPr>
        <p:spPr>
          <a:xfrm>
            <a:off x="5375920" y="2060848"/>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15946937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962" y="1124744"/>
            <a:ext cx="8352928" cy="4176464"/>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나의 정보</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2" name="Google Shape;61;p13"/>
          <p:cNvSpPr/>
          <p:nvPr/>
        </p:nvSpPr>
        <p:spPr>
          <a:xfrm>
            <a:off x="3660024" y="4065723"/>
            <a:ext cx="507893" cy="2496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63;p13"/>
          <p:cNvSpPr/>
          <p:nvPr/>
        </p:nvSpPr>
        <p:spPr>
          <a:xfrm>
            <a:off x="2943522" y="4099550"/>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6</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ext uri="{D42A27DB-BD31-4B8C-83A1-F6EECF244321}">
                <p14:modId xmlns:p14="http://schemas.microsoft.com/office/powerpoint/2010/main" val="733316120"/>
              </p:ext>
            </p:extLst>
          </p:nvPr>
        </p:nvGraphicFramePr>
        <p:xfrm>
          <a:off x="8688288" y="476673"/>
          <a:ext cx="3384376" cy="258214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12400">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10-2</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MY-04</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12400">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rPr>
                        <a:t>10-4</a:t>
                      </a:r>
                      <a:r>
                        <a:rPr lang="ko-KR" altLang="en-US" sz="800" u="none" strike="noStrike" cap="none" dirty="0" smtClean="0">
                          <a:solidFill>
                            <a:srgbClr val="1D1B1B"/>
                          </a:solidFill>
                          <a:latin typeface="나눔스퀘어" panose="020B0600000101010101" pitchFamily="50" charset="-127"/>
                          <a:ea typeface="나눔스퀘어"/>
                          <a:cs typeface="Arial"/>
                        </a:rPr>
                        <a:t>로 </a:t>
                      </a:r>
                      <a:r>
                        <a:rPr lang="ko-KR" altLang="en-US" sz="800" u="none" strike="noStrike" cap="none" dirty="0">
                          <a:solidFill>
                            <a:srgbClr val="1D1B1B"/>
                          </a:solidFill>
                          <a:latin typeface="나눔스퀘어" panose="020B0600000101010101" pitchFamily="50" charset="-127"/>
                          <a:ea typeface="나눔스퀘어"/>
                          <a:cs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MY-06</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12400">
                <a:tc>
                  <a:txBody>
                    <a:bodyPr/>
                    <a:lstStyle/>
                    <a:p>
                      <a:pPr marL="0" marR="0" lvl="0" indent="0" algn="ctr"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10-5</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93285175"/>
                  </a:ext>
                </a:extLst>
              </a:tr>
              <a:tr h="212400">
                <a:tc>
                  <a:txBody>
                    <a:bodyPr/>
                    <a:lstStyle/>
                    <a:p>
                      <a:pPr marL="0" marR="0" lvl="0" indent="0" algn="ctr"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10-11</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85416269"/>
                  </a:ext>
                </a:extLst>
              </a:tr>
              <a:tr h="212400">
                <a:tc>
                  <a:txBody>
                    <a:bodyPr/>
                    <a:lstStyle/>
                    <a:p>
                      <a:pPr marL="0" marR="0" lvl="0" indent="0" algn="ctr"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1D1B1B"/>
                          </a:solidFill>
                          <a:latin typeface="나눔스퀘어" panose="020B0600000101010101" pitchFamily="50" charset="-127"/>
                          <a:ea typeface="나눔스퀘어"/>
                          <a:cs typeface="Arial"/>
                          <a:sym typeface="Arial"/>
                        </a:rPr>
                        <a:t>사용자 정보를 확인하는 폼이다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MY-04</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99378311"/>
                  </a:ext>
                </a:extLst>
              </a:tr>
              <a:tr h="212400">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6</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사용자 정보를 수정할 수 있다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MY-06</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58894459"/>
                  </a:ext>
                </a:extLst>
              </a:tr>
              <a:tr h="212400">
                <a:tc>
                  <a:txBody>
                    <a:bodyPr/>
                    <a:lstStyle/>
                    <a:p>
                      <a:pPr marL="0" marR="0" lvl="0" indent="0" algn="ctr" rtl="0">
                        <a:spcBef>
                          <a:spcPts val="0"/>
                        </a:spcBef>
                        <a:spcAft>
                          <a:spcPts val="0"/>
                        </a:spcAft>
                        <a:buNone/>
                      </a:pPr>
                      <a:r>
                        <a:rPr lang="ko" sz="800" u="none" strike="noStrike" cap="none" dirty="0" smtClean="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smtClean="0">
                          <a:solidFill>
                            <a:srgbClr val="1D1B1B"/>
                          </a:solidFill>
                          <a:latin typeface="나눔스퀘어" panose="020B0600000101010101" pitchFamily="50" charset="-127"/>
                          <a:ea typeface="나눔스퀘어" panose="020B0600000101010101" pitchFamily="50" charset="-127"/>
                          <a:cs typeface="Arial"/>
                          <a:sym typeface="Arial"/>
                        </a:rPr>
                        <a:t>7</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계정을 탈퇴한다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MY-07</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02000967"/>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486030"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10-2</a:t>
            </a:r>
            <a:endParaRPr lang="ko-KR" altLang="en-US" sz="1050" dirty="0">
              <a:latin typeface="나눔스퀘어 Bold" panose="020B0600000101010101" pitchFamily="50" charset="-127"/>
              <a:ea typeface="나눔스퀘어 Bold" panose="020B0600000101010101" pitchFamily="50" charset="-127"/>
            </a:endParaRPr>
          </a:p>
        </p:txBody>
      </p:sp>
      <p:sp>
        <p:nvSpPr>
          <p:cNvPr id="24" name="Google Shape;63;p13">
            <a:extLst>
              <a:ext uri="{FF2B5EF4-FFF2-40B4-BE49-F238E27FC236}">
                <a16:creationId xmlns:a16="http://schemas.microsoft.com/office/drawing/2014/main" id="{51AEEDC7-572D-48AB-8228-26089FB26577}"/>
              </a:ext>
            </a:extLst>
          </p:cNvPr>
          <p:cNvSpPr/>
          <p:nvPr/>
        </p:nvSpPr>
        <p:spPr>
          <a:xfrm>
            <a:off x="4880480" y="4099549"/>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7</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Google Shape;58;p13">
            <a:extLst>
              <a:ext uri="{FF2B5EF4-FFF2-40B4-BE49-F238E27FC236}">
                <a16:creationId xmlns:a16="http://schemas.microsoft.com/office/drawing/2014/main" id="{6829480E-CB48-4298-ADA0-4C672C8E4E1F}"/>
              </a:ext>
            </a:extLst>
          </p:cNvPr>
          <p:cNvSpPr/>
          <p:nvPr/>
        </p:nvSpPr>
        <p:spPr>
          <a:xfrm>
            <a:off x="352788" y="1496359"/>
            <a:ext cx="677668"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3" name="Google Shape;63;p13">
            <a:extLst>
              <a:ext uri="{FF2B5EF4-FFF2-40B4-BE49-F238E27FC236}">
                <a16:creationId xmlns:a16="http://schemas.microsoft.com/office/drawing/2014/main" id="{49A51C24-5D19-499F-8844-ED8E58FB1BD0}"/>
              </a:ext>
            </a:extLst>
          </p:cNvPr>
          <p:cNvSpPr/>
          <p:nvPr/>
        </p:nvSpPr>
        <p:spPr>
          <a:xfrm>
            <a:off x="1199457" y="1542788"/>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6" name="Google Shape;58;p13">
            <a:extLst>
              <a:ext uri="{FF2B5EF4-FFF2-40B4-BE49-F238E27FC236}">
                <a16:creationId xmlns:a16="http://schemas.microsoft.com/office/drawing/2014/main" id="{6829480E-CB48-4298-ADA0-4C672C8E4E1F}"/>
              </a:ext>
            </a:extLst>
          </p:cNvPr>
          <p:cNvSpPr/>
          <p:nvPr/>
        </p:nvSpPr>
        <p:spPr>
          <a:xfrm>
            <a:off x="352721" y="1772401"/>
            <a:ext cx="893760"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2" name="Google Shape;58;p13">
            <a:extLst>
              <a:ext uri="{FF2B5EF4-FFF2-40B4-BE49-F238E27FC236}">
                <a16:creationId xmlns:a16="http://schemas.microsoft.com/office/drawing/2014/main" id="{6829480E-CB48-4298-ADA0-4C672C8E4E1F}"/>
              </a:ext>
            </a:extLst>
          </p:cNvPr>
          <p:cNvSpPr/>
          <p:nvPr/>
        </p:nvSpPr>
        <p:spPr>
          <a:xfrm>
            <a:off x="352721" y="2056863"/>
            <a:ext cx="707331"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3" name="Google Shape;58;p13">
            <a:extLst>
              <a:ext uri="{FF2B5EF4-FFF2-40B4-BE49-F238E27FC236}">
                <a16:creationId xmlns:a16="http://schemas.microsoft.com/office/drawing/2014/main" id="{6829480E-CB48-4298-ADA0-4C672C8E4E1F}"/>
              </a:ext>
            </a:extLst>
          </p:cNvPr>
          <p:cNvSpPr/>
          <p:nvPr/>
        </p:nvSpPr>
        <p:spPr>
          <a:xfrm>
            <a:off x="352721" y="2341325"/>
            <a:ext cx="893759"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4" name="Google Shape;63;p13">
            <a:extLst>
              <a:ext uri="{FF2B5EF4-FFF2-40B4-BE49-F238E27FC236}">
                <a16:creationId xmlns:a16="http://schemas.microsoft.com/office/drawing/2014/main" id="{49A51C24-5D19-499F-8844-ED8E58FB1BD0}"/>
              </a:ext>
            </a:extLst>
          </p:cNvPr>
          <p:cNvSpPr/>
          <p:nvPr/>
        </p:nvSpPr>
        <p:spPr>
          <a:xfrm>
            <a:off x="1318605" y="1820532"/>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5" name="Google Shape;63;p13">
            <a:extLst>
              <a:ext uri="{FF2B5EF4-FFF2-40B4-BE49-F238E27FC236}">
                <a16:creationId xmlns:a16="http://schemas.microsoft.com/office/drawing/2014/main" id="{49A51C24-5D19-499F-8844-ED8E58FB1BD0}"/>
              </a:ext>
            </a:extLst>
          </p:cNvPr>
          <p:cNvSpPr/>
          <p:nvPr/>
        </p:nvSpPr>
        <p:spPr>
          <a:xfrm>
            <a:off x="1318605" y="2389456"/>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4</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6" name="Google Shape;63;p13">
            <a:extLst>
              <a:ext uri="{FF2B5EF4-FFF2-40B4-BE49-F238E27FC236}">
                <a16:creationId xmlns:a16="http://schemas.microsoft.com/office/drawing/2014/main" id="{49A51C24-5D19-499F-8844-ED8E58FB1BD0}"/>
              </a:ext>
            </a:extLst>
          </p:cNvPr>
          <p:cNvSpPr/>
          <p:nvPr/>
        </p:nvSpPr>
        <p:spPr>
          <a:xfrm>
            <a:off x="1199457" y="2092762"/>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7" name="Google Shape;61;p13"/>
          <p:cNvSpPr/>
          <p:nvPr/>
        </p:nvSpPr>
        <p:spPr>
          <a:xfrm>
            <a:off x="4276039" y="4065723"/>
            <a:ext cx="507893" cy="2496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5" name="Google Shape;63;p13">
            <a:extLst>
              <a:ext uri="{FF2B5EF4-FFF2-40B4-BE49-F238E27FC236}">
                <a16:creationId xmlns:a16="http://schemas.microsoft.com/office/drawing/2014/main" id="{51AEEDC7-572D-48AB-8228-26089FB26577}"/>
              </a:ext>
            </a:extLst>
          </p:cNvPr>
          <p:cNvSpPr/>
          <p:nvPr/>
        </p:nvSpPr>
        <p:spPr>
          <a:xfrm>
            <a:off x="4880480" y="2913005"/>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5</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7" name="Google Shape;61;p13"/>
          <p:cNvSpPr/>
          <p:nvPr/>
        </p:nvSpPr>
        <p:spPr>
          <a:xfrm>
            <a:off x="3232142" y="2037700"/>
            <a:ext cx="1423698" cy="194421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4435485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rotWithShape="1">
          <a:blip r:embed="rId2" cstate="print">
            <a:extLst>
              <a:ext uri="{28A0092B-C50C-407E-A947-70E740481C1C}">
                <a14:useLocalDpi xmlns:a14="http://schemas.microsoft.com/office/drawing/2010/main" val="0"/>
              </a:ext>
            </a:extLst>
          </a:blip>
          <a:srcRect b="41555"/>
          <a:stretch/>
        </p:blipFill>
        <p:spPr>
          <a:xfrm>
            <a:off x="92962" y="1124743"/>
            <a:ext cx="8398862" cy="4176465"/>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비밀번호 변경</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2" name="Google Shape;61;p13"/>
          <p:cNvSpPr/>
          <p:nvPr/>
        </p:nvSpPr>
        <p:spPr>
          <a:xfrm>
            <a:off x="3019826" y="1965691"/>
            <a:ext cx="1215703" cy="14401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63;p13"/>
          <p:cNvSpPr/>
          <p:nvPr/>
        </p:nvSpPr>
        <p:spPr>
          <a:xfrm>
            <a:off x="3320593" y="2172636"/>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ext uri="{D42A27DB-BD31-4B8C-83A1-F6EECF244321}">
                <p14:modId xmlns:p14="http://schemas.microsoft.com/office/powerpoint/2010/main" val="1746638644"/>
              </p:ext>
            </p:extLst>
          </p:nvPr>
        </p:nvGraphicFramePr>
        <p:xfrm>
          <a:off x="8688288" y="476673"/>
          <a:ext cx="3384376" cy="204110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12400">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10-4</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MY-06</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12400">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1D1B1B"/>
                          </a:solidFill>
                          <a:latin typeface="나눔스퀘어" panose="020B0600000101010101" pitchFamily="50" charset="-127"/>
                          <a:ea typeface="나눔스퀘어"/>
                          <a:cs typeface="Arial"/>
                          <a:sym typeface="Arial"/>
                        </a:rPr>
                        <a:t>새 비밀번호를 입력하는 폼이다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12400">
                <a:tc>
                  <a:txBody>
                    <a:bodyPr/>
                    <a:lstStyle/>
                    <a:p>
                      <a:pPr marL="0" marR="0" lvl="0" indent="0" algn="ctr"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1D1B1B"/>
                          </a:solidFill>
                          <a:latin typeface="나눔스퀘어" panose="020B0600000101010101" pitchFamily="50" charset="-127"/>
                          <a:ea typeface="나눔스퀘어"/>
                          <a:cs typeface="Arial"/>
                          <a:sym typeface="Arial"/>
                        </a:rPr>
                        <a:t>새 비밀번호를 재입력하는 폼이다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smtClean="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93285175"/>
                  </a:ext>
                </a:extLst>
              </a:tr>
              <a:tr h="237216">
                <a:tc>
                  <a:txBody>
                    <a:bodyPr/>
                    <a:lstStyle/>
                    <a:p>
                      <a:pPr marL="0" marR="0" lvl="0" indent="0" algn="ctr"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02</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번에 입력한 새 비밀번호로 </a:t>
                      </a:r>
                      <a:endParaRPr lang="en-US" altLang="ko-KR" sz="800" u="none" strike="noStrike" cap="none" dirty="0" smtClean="0">
                        <a:solidFill>
                          <a:srgbClr val="1D1B1B"/>
                        </a:solidFill>
                        <a:latin typeface="나눔스퀘어" panose="020B0600000101010101" pitchFamily="50" charset="-127"/>
                        <a:ea typeface="나눔스퀘어"/>
                        <a:cs typeface="Arial"/>
                        <a:sym typeface="Aria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1D1B1B"/>
                          </a:solidFill>
                          <a:latin typeface="나눔스퀘어" panose="020B0600000101010101" pitchFamily="50" charset="-127"/>
                          <a:ea typeface="나눔스퀘어"/>
                          <a:cs typeface="Arial"/>
                          <a:sym typeface="Arial"/>
                        </a:rPr>
                        <a:t>수정한다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MY-06</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85416269"/>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10-3</a:t>
            </a:r>
            <a:endParaRPr lang="ko-KR" altLang="en-US" sz="1050" dirty="0">
              <a:latin typeface="나눔스퀘어 Bold" panose="020B0600000101010101" pitchFamily="50" charset="-127"/>
              <a:ea typeface="나눔스퀘어 Bold" panose="020B0600000101010101" pitchFamily="50" charset="-127"/>
            </a:endParaRPr>
          </a:p>
        </p:txBody>
      </p:sp>
      <p:sp>
        <p:nvSpPr>
          <p:cNvPr id="24" name="Google Shape;63;p13">
            <a:extLst>
              <a:ext uri="{FF2B5EF4-FFF2-40B4-BE49-F238E27FC236}">
                <a16:creationId xmlns:a16="http://schemas.microsoft.com/office/drawing/2014/main" id="{51AEEDC7-572D-48AB-8228-26089FB26577}"/>
              </a:ext>
            </a:extLst>
          </p:cNvPr>
          <p:cNvSpPr/>
          <p:nvPr/>
        </p:nvSpPr>
        <p:spPr>
          <a:xfrm>
            <a:off x="4924820" y="3462381"/>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4</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7" name="Google Shape;61;p13"/>
          <p:cNvSpPr/>
          <p:nvPr/>
        </p:nvSpPr>
        <p:spPr>
          <a:xfrm>
            <a:off x="3620302" y="3418759"/>
            <a:ext cx="1212229" cy="280850"/>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5" name="Google Shape;61;p13"/>
          <p:cNvSpPr/>
          <p:nvPr/>
        </p:nvSpPr>
        <p:spPr>
          <a:xfrm>
            <a:off x="3019826" y="2534352"/>
            <a:ext cx="1215703" cy="14401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7" name="Google Shape;63;p13"/>
          <p:cNvSpPr/>
          <p:nvPr/>
        </p:nvSpPr>
        <p:spPr>
          <a:xfrm>
            <a:off x="3320593" y="2749676"/>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8" name="Google Shape;63;p13">
            <a:extLst>
              <a:ext uri="{FF2B5EF4-FFF2-40B4-BE49-F238E27FC236}">
                <a16:creationId xmlns:a16="http://schemas.microsoft.com/office/drawing/2014/main" id="{51AEEDC7-572D-48AB-8228-26089FB26577}"/>
              </a:ext>
            </a:extLst>
          </p:cNvPr>
          <p:cNvSpPr/>
          <p:nvPr/>
        </p:nvSpPr>
        <p:spPr>
          <a:xfrm>
            <a:off x="6456040" y="1534347"/>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1</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9" name="Google Shape;61;p13"/>
          <p:cNvSpPr/>
          <p:nvPr/>
        </p:nvSpPr>
        <p:spPr>
          <a:xfrm>
            <a:off x="4273541" y="1447101"/>
            <a:ext cx="2106680" cy="326435"/>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20613243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b="41557"/>
          <a:stretch/>
        </p:blipFill>
        <p:spPr>
          <a:xfrm>
            <a:off x="92262" y="1126721"/>
            <a:ext cx="8395030" cy="4174487"/>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계좌 비밀번호 변경</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4" name="Google Shape;63;p13"/>
          <p:cNvSpPr/>
          <p:nvPr/>
        </p:nvSpPr>
        <p:spPr>
          <a:xfrm>
            <a:off x="3324004" y="3201650"/>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4</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ext uri="{D42A27DB-BD31-4B8C-83A1-F6EECF244321}">
                <p14:modId xmlns:p14="http://schemas.microsoft.com/office/powerpoint/2010/main" val="3483702632"/>
              </p:ext>
            </p:extLst>
          </p:nvPr>
        </p:nvGraphicFramePr>
        <p:xfrm>
          <a:off x="8688288" y="476673"/>
          <a:ext cx="3384376" cy="256691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12400">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10-3</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으로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MY-06</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1D1B1B"/>
                          </a:solidFill>
                          <a:latin typeface="나눔스퀘어" panose="020B0600000101010101" pitchFamily="50" charset="-127"/>
                          <a:ea typeface="나눔스퀘어"/>
                          <a:cs typeface="Arial"/>
                        </a:rPr>
                        <a:t>클릭하면</a:t>
                      </a:r>
                      <a:r>
                        <a:rPr lang="ko-KR" altLang="en-US" sz="800" u="none" strike="noStrike" cap="none" baseline="0" dirty="0" smtClean="0">
                          <a:solidFill>
                            <a:srgbClr val="1D1B1B"/>
                          </a:solidFill>
                          <a:latin typeface="나눔스퀘어" panose="020B0600000101010101" pitchFamily="50" charset="-127"/>
                          <a:ea typeface="나눔스퀘어"/>
                          <a:cs typeface="Arial"/>
                        </a:rPr>
                        <a:t> 현재 계좌 비밀번호를 입력하는 </a:t>
                      </a:r>
                      <a:r>
                        <a:rPr lang="en-US" altLang="ko-KR" sz="800" u="none" strike="noStrike" cap="none" baseline="0" dirty="0" smtClean="0">
                          <a:solidFill>
                            <a:srgbClr val="1D1B1B"/>
                          </a:solidFill>
                          <a:latin typeface="나눔스퀘어" panose="020B0600000101010101" pitchFamily="50" charset="-127"/>
                          <a:ea typeface="나눔스퀘어"/>
                          <a:cs typeface="Arial"/>
                        </a:rPr>
                        <a:t>10-6 </a:t>
                      </a:r>
                      <a:r>
                        <a:rPr lang="ko-KR" altLang="en-US" sz="800" u="none" strike="noStrike" cap="none" baseline="0" dirty="0" err="1" smtClean="0">
                          <a:solidFill>
                            <a:srgbClr val="1D1B1B"/>
                          </a:solidFill>
                          <a:latin typeface="나눔스퀘어" panose="020B0600000101010101" pitchFamily="50" charset="-127"/>
                          <a:ea typeface="나눔스퀘어"/>
                          <a:cs typeface="Arial"/>
                        </a:rPr>
                        <a:t>모달창이</a:t>
                      </a:r>
                      <a:r>
                        <a:rPr lang="ko-KR" altLang="en-US" sz="800" u="none" strike="noStrike" cap="none" baseline="0" dirty="0" smtClean="0">
                          <a:solidFill>
                            <a:srgbClr val="1D1B1B"/>
                          </a:solidFill>
                          <a:latin typeface="나눔스퀘어" panose="020B0600000101010101" pitchFamily="50" charset="-127"/>
                          <a:ea typeface="나눔스퀘어"/>
                          <a:cs typeface="Arial"/>
                        </a:rPr>
                        <a:t> 열린다</a:t>
                      </a:r>
                      <a:r>
                        <a:rPr lang="en-US" altLang="ko-KR" sz="800" u="none" strike="noStrike" cap="none" baseline="0" dirty="0" smtClean="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37216">
                <a:tc>
                  <a:txBody>
                    <a:bodyPr/>
                    <a:lstStyle/>
                    <a:p>
                      <a:pPr marL="0" marR="0" lvl="0" indent="0" algn="ctr"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02</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번 밑에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계좌 비밀번호가 확인되었습니다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 문구가 나타난다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93285175"/>
                  </a:ext>
                </a:extLst>
              </a:tr>
              <a:tr h="212400">
                <a:tc>
                  <a:txBody>
                    <a:bodyPr/>
                    <a:lstStyle/>
                    <a:p>
                      <a:pPr marL="0" marR="0" lvl="0" indent="0" algn="ctr"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1D1B1B"/>
                          </a:solidFill>
                          <a:latin typeface="나눔스퀘어" panose="020B0600000101010101" pitchFamily="50" charset="-127"/>
                          <a:ea typeface="나눔스퀘어"/>
                          <a:cs typeface="Arial"/>
                          <a:sym typeface="Arial"/>
                        </a:rPr>
                        <a:t>계좌 비밀번호를 입력하는 폼이다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85416269"/>
                  </a:ext>
                </a:extLst>
              </a:tr>
              <a:tr h="212400">
                <a:tc>
                  <a:txBody>
                    <a:bodyPr/>
                    <a:lstStyle/>
                    <a:p>
                      <a:pPr marL="0" marR="0" lvl="0" indent="0" algn="ctr"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1D1B1B"/>
                          </a:solidFill>
                          <a:latin typeface="나눔스퀘어" panose="020B0600000101010101" pitchFamily="50" charset="-127"/>
                          <a:ea typeface="나눔스퀘어"/>
                          <a:cs typeface="Arial"/>
                          <a:sym typeface="Arial"/>
                        </a:rPr>
                        <a:t>계좌 비밀번호를</a:t>
                      </a:r>
                      <a:r>
                        <a:rPr lang="ko-KR" altLang="en-US" sz="800" u="none" strike="noStrike" cap="none" baseline="0" dirty="0" smtClean="0">
                          <a:solidFill>
                            <a:srgbClr val="1D1B1B"/>
                          </a:solidFill>
                          <a:latin typeface="나눔스퀘어" panose="020B0600000101010101" pitchFamily="50" charset="-127"/>
                          <a:ea typeface="나눔스퀘어"/>
                          <a:cs typeface="Arial"/>
                          <a:sym typeface="Arial"/>
                        </a:rPr>
                        <a:t> 확인하는 폼이다</a:t>
                      </a:r>
                      <a:r>
                        <a:rPr lang="en-US" altLang="ko-KR" sz="800" u="none" strike="noStrike" cap="none" baseline="0"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58894459"/>
                  </a:ext>
                </a:extLst>
              </a:tr>
              <a:tr h="212400">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6</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계좌 비밀번호를 수정한다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MY-06</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02000967"/>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10-4</a:t>
            </a:r>
            <a:endParaRPr lang="ko-KR" altLang="en-US" sz="1050" dirty="0">
              <a:latin typeface="나눔스퀘어 Bold" panose="020B0600000101010101" pitchFamily="50" charset="-127"/>
              <a:ea typeface="나눔스퀘어 Bold" panose="020B0600000101010101" pitchFamily="50" charset="-127"/>
            </a:endParaRPr>
          </a:p>
        </p:txBody>
      </p:sp>
      <p:sp>
        <p:nvSpPr>
          <p:cNvPr id="24" name="Google Shape;63;p13">
            <a:extLst>
              <a:ext uri="{FF2B5EF4-FFF2-40B4-BE49-F238E27FC236}">
                <a16:creationId xmlns:a16="http://schemas.microsoft.com/office/drawing/2014/main" id="{51AEEDC7-572D-48AB-8228-26089FB26577}"/>
              </a:ext>
            </a:extLst>
          </p:cNvPr>
          <p:cNvSpPr/>
          <p:nvPr/>
        </p:nvSpPr>
        <p:spPr>
          <a:xfrm>
            <a:off x="4924820" y="4817676"/>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6</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7" name="Google Shape;61;p13"/>
          <p:cNvSpPr/>
          <p:nvPr/>
        </p:nvSpPr>
        <p:spPr>
          <a:xfrm>
            <a:off x="3628620" y="4777152"/>
            <a:ext cx="1206337" cy="274655"/>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5" name="Google Shape;63;p13">
            <a:extLst>
              <a:ext uri="{FF2B5EF4-FFF2-40B4-BE49-F238E27FC236}">
                <a16:creationId xmlns:a16="http://schemas.microsoft.com/office/drawing/2014/main" id="{51AEEDC7-572D-48AB-8228-26089FB26577}"/>
              </a:ext>
            </a:extLst>
          </p:cNvPr>
          <p:cNvSpPr/>
          <p:nvPr/>
        </p:nvSpPr>
        <p:spPr>
          <a:xfrm>
            <a:off x="1297556" y="1513515"/>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1</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7" name="Google Shape;61;p13"/>
          <p:cNvSpPr/>
          <p:nvPr/>
        </p:nvSpPr>
        <p:spPr>
          <a:xfrm>
            <a:off x="2012221" y="1447101"/>
            <a:ext cx="2273228" cy="326435"/>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7" name="Google Shape;61;p13"/>
          <p:cNvSpPr/>
          <p:nvPr/>
        </p:nvSpPr>
        <p:spPr>
          <a:xfrm>
            <a:off x="4743353" y="1904110"/>
            <a:ext cx="1193127" cy="279870"/>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8" name="Google Shape;63;p13">
            <a:extLst>
              <a:ext uri="{FF2B5EF4-FFF2-40B4-BE49-F238E27FC236}">
                <a16:creationId xmlns:a16="http://schemas.microsoft.com/office/drawing/2014/main" id="{51AEEDC7-572D-48AB-8228-26089FB26577}"/>
              </a:ext>
            </a:extLst>
          </p:cNvPr>
          <p:cNvSpPr/>
          <p:nvPr/>
        </p:nvSpPr>
        <p:spPr>
          <a:xfrm>
            <a:off x="6023992" y="1947242"/>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Google Shape;61;p13"/>
          <p:cNvSpPr/>
          <p:nvPr/>
        </p:nvSpPr>
        <p:spPr>
          <a:xfrm>
            <a:off x="3063460" y="1968730"/>
            <a:ext cx="1193127" cy="1737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3" name="Google Shape;63;p13">
            <a:extLst>
              <a:ext uri="{FF2B5EF4-FFF2-40B4-BE49-F238E27FC236}">
                <a16:creationId xmlns:a16="http://schemas.microsoft.com/office/drawing/2014/main" id="{51AEEDC7-572D-48AB-8228-26089FB26577}"/>
              </a:ext>
            </a:extLst>
          </p:cNvPr>
          <p:cNvSpPr/>
          <p:nvPr/>
        </p:nvSpPr>
        <p:spPr>
          <a:xfrm>
            <a:off x="3352939" y="2240898"/>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6" name="Google Shape;61;p13"/>
          <p:cNvSpPr/>
          <p:nvPr/>
        </p:nvSpPr>
        <p:spPr>
          <a:xfrm>
            <a:off x="3034525" y="2929482"/>
            <a:ext cx="1193127" cy="1737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8" name="Google Shape;63;p13"/>
          <p:cNvSpPr/>
          <p:nvPr/>
        </p:nvSpPr>
        <p:spPr>
          <a:xfrm>
            <a:off x="3324004" y="4156950"/>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5</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9" name="Google Shape;61;p13"/>
          <p:cNvSpPr/>
          <p:nvPr/>
        </p:nvSpPr>
        <p:spPr>
          <a:xfrm>
            <a:off x="3034525" y="3884782"/>
            <a:ext cx="1193127" cy="1737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4663667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264" y="1124745"/>
            <a:ext cx="8398954" cy="424847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계좌 비밀번호 확인</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ext uri="{D42A27DB-BD31-4B8C-83A1-F6EECF244321}">
                <p14:modId xmlns:p14="http://schemas.microsoft.com/office/powerpoint/2010/main" val="4248958294"/>
              </p:ext>
            </p:extLst>
          </p:nvPr>
        </p:nvGraphicFramePr>
        <p:xfrm>
          <a:off x="8688288" y="476673"/>
          <a:ext cx="3384376" cy="151529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12400">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10-6</a:t>
                      </a:r>
                      <a:r>
                        <a:rPr lang="en-US" altLang="ko-KR" sz="800" u="none" strike="noStrike" cap="none" baseline="0" dirty="0" smtClean="0">
                          <a:solidFill>
                            <a:srgbClr val="1D1B1B"/>
                          </a:solidFill>
                          <a:latin typeface="나눔스퀘어" panose="020B0600000101010101" pitchFamily="50" charset="-127"/>
                          <a:ea typeface="나눔스퀘어"/>
                          <a:cs typeface="Arial"/>
                          <a:sym typeface="Arial"/>
                        </a:rPr>
                        <a:t> </a:t>
                      </a:r>
                      <a:r>
                        <a:rPr lang="ko-KR" altLang="en-US" sz="800" u="none" strike="noStrike" cap="none" baseline="0" dirty="0" err="1" smtClean="0">
                          <a:solidFill>
                            <a:srgbClr val="1D1B1B"/>
                          </a:solidFill>
                          <a:latin typeface="나눔스퀘어" panose="020B0600000101010101" pitchFamily="50" charset="-127"/>
                          <a:ea typeface="나눔스퀘어"/>
                          <a:cs typeface="Arial"/>
                          <a:sym typeface="Arial"/>
                        </a:rPr>
                        <a:t>모달창이</a:t>
                      </a:r>
                      <a:r>
                        <a:rPr lang="ko-KR" altLang="en-US" sz="800" u="none" strike="noStrike" cap="none" baseline="0" dirty="0" smtClean="0">
                          <a:solidFill>
                            <a:srgbClr val="1D1B1B"/>
                          </a:solidFill>
                          <a:latin typeface="나눔스퀘어" panose="020B0600000101010101" pitchFamily="50" charset="-127"/>
                          <a:ea typeface="나눔스퀘어"/>
                          <a:cs typeface="Arial"/>
                          <a:sym typeface="Arial"/>
                        </a:rPr>
                        <a:t> 열린다</a:t>
                      </a:r>
                      <a:r>
                        <a:rPr lang="en-US" altLang="ko-KR" sz="800" u="none" strike="noStrike" cap="none" baseline="0" dirty="0" smtClean="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12400">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rPr>
                        <a:t>10-7</a:t>
                      </a:r>
                      <a:r>
                        <a:rPr lang="ko-KR" altLang="en-US" sz="800" u="none" strike="noStrike" cap="none" dirty="0" smtClean="0">
                          <a:solidFill>
                            <a:srgbClr val="1D1B1B"/>
                          </a:solidFill>
                          <a:latin typeface="나눔스퀘어" panose="020B0600000101010101" pitchFamily="50" charset="-127"/>
                          <a:ea typeface="나눔스퀘어"/>
                          <a:cs typeface="Arial"/>
                        </a:rPr>
                        <a:t>로 </a:t>
                      </a:r>
                      <a:r>
                        <a:rPr lang="ko-KR" altLang="en-US" sz="800" u="none" strike="noStrike" cap="none" dirty="0">
                          <a:solidFill>
                            <a:srgbClr val="1D1B1B"/>
                          </a:solidFill>
                          <a:latin typeface="나눔스퀘어" panose="020B0600000101010101" pitchFamily="50" charset="-127"/>
                          <a:ea typeface="나눔스퀘어"/>
                          <a:cs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10-5</a:t>
            </a:r>
            <a:endParaRPr lang="ko-KR" altLang="en-US" sz="1050" dirty="0">
              <a:latin typeface="나눔스퀘어 Bold" panose="020B0600000101010101" pitchFamily="50" charset="-127"/>
              <a:ea typeface="나눔스퀘어 Bold" panose="020B0600000101010101" pitchFamily="50" charset="-127"/>
            </a:endParaRPr>
          </a:p>
        </p:txBody>
      </p:sp>
      <p:sp>
        <p:nvSpPr>
          <p:cNvPr id="8" name="Google Shape;61;p13"/>
          <p:cNvSpPr/>
          <p:nvPr/>
        </p:nvSpPr>
        <p:spPr>
          <a:xfrm>
            <a:off x="3484573" y="1782905"/>
            <a:ext cx="1241497" cy="182259"/>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9" name="Google Shape;62;p13"/>
          <p:cNvSpPr/>
          <p:nvPr/>
        </p:nvSpPr>
        <p:spPr>
          <a:xfrm>
            <a:off x="4756908" y="1783634"/>
            <a:ext cx="252512" cy="17264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0" name="Google Shape;63;p13"/>
          <p:cNvSpPr/>
          <p:nvPr/>
        </p:nvSpPr>
        <p:spPr>
          <a:xfrm>
            <a:off x="2700050" y="1777231"/>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1" name="Google Shape;63;p13">
            <a:extLst>
              <a:ext uri="{FF2B5EF4-FFF2-40B4-BE49-F238E27FC236}">
                <a16:creationId xmlns:a16="http://schemas.microsoft.com/office/drawing/2014/main" id="{51AEEDC7-572D-48AB-8228-26089FB26577}"/>
              </a:ext>
            </a:extLst>
          </p:cNvPr>
          <p:cNvSpPr/>
          <p:nvPr/>
        </p:nvSpPr>
        <p:spPr>
          <a:xfrm>
            <a:off x="5140757" y="1761242"/>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5531091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217" y="1124745"/>
            <a:ext cx="8398954" cy="424847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계좌 비밀번호 확인</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ext uri="{D42A27DB-BD31-4B8C-83A1-F6EECF244321}">
                <p14:modId xmlns:p14="http://schemas.microsoft.com/office/powerpoint/2010/main" val="2703187274"/>
              </p:ext>
            </p:extLst>
          </p:nvPr>
        </p:nvGraphicFramePr>
        <p:xfrm>
          <a:off x="8688288" y="476673"/>
          <a:ext cx="3384376" cy="206395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12400">
                <a:tc>
                  <a:txBody>
                    <a:bodyPr/>
                    <a:lstStyle/>
                    <a:p>
                      <a:pPr marL="0" marR="0" lvl="0" indent="0" algn="ctr" rtl="0">
                        <a:spcBef>
                          <a:spcPts val="0"/>
                        </a:spcBef>
                        <a:spcAft>
                          <a:spcPts val="0"/>
                        </a:spcAft>
                        <a:buNone/>
                      </a:pP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02</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번 </a:t>
                      </a: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키패드로</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입력한 값이 표시된다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1240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키패드를</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클릭하면 </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번에 값을 표시한다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1240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계좌 비밀번호 입력 창이 닫힌다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93285175"/>
                  </a:ext>
                </a:extLst>
              </a:tr>
              <a:tr h="237216">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키패드로</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입력한 값을 계좌 </a:t>
                      </a:r>
                      <a:endPar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비밀번호로 사용한다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85416269"/>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10-6</a:t>
            </a:r>
            <a:endParaRPr lang="ko-KR" altLang="en-US" sz="1050" dirty="0">
              <a:latin typeface="나눔스퀘어 Bold" panose="020B0600000101010101" pitchFamily="50" charset="-127"/>
              <a:ea typeface="나눔스퀘어 Bold" panose="020B0600000101010101" pitchFamily="50" charset="-127"/>
            </a:endParaRPr>
          </a:p>
        </p:txBody>
      </p:sp>
      <p:sp>
        <p:nvSpPr>
          <p:cNvPr id="8" name="Google Shape;130;p3"/>
          <p:cNvSpPr/>
          <p:nvPr/>
        </p:nvSpPr>
        <p:spPr>
          <a:xfrm>
            <a:off x="3345411" y="2744110"/>
            <a:ext cx="1814485" cy="180229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 name="Google Shape;144;p3"/>
          <p:cNvSpPr/>
          <p:nvPr/>
        </p:nvSpPr>
        <p:spPr>
          <a:xfrm>
            <a:off x="5304501" y="3554581"/>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130;p3"/>
          <p:cNvSpPr/>
          <p:nvPr/>
        </p:nvSpPr>
        <p:spPr>
          <a:xfrm>
            <a:off x="3612902" y="2021474"/>
            <a:ext cx="1260140" cy="47861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Google Shape;144;p3"/>
          <p:cNvSpPr/>
          <p:nvPr/>
        </p:nvSpPr>
        <p:spPr>
          <a:xfrm>
            <a:off x="5017058" y="2170106"/>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 name="Google Shape;130;p3"/>
          <p:cNvSpPr/>
          <p:nvPr/>
        </p:nvSpPr>
        <p:spPr>
          <a:xfrm>
            <a:off x="3482663" y="4155531"/>
            <a:ext cx="376385" cy="37385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130;p3"/>
          <p:cNvSpPr/>
          <p:nvPr/>
        </p:nvSpPr>
        <p:spPr>
          <a:xfrm>
            <a:off x="4655840" y="4155531"/>
            <a:ext cx="376385" cy="37385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144;p3"/>
          <p:cNvSpPr/>
          <p:nvPr/>
        </p:nvSpPr>
        <p:spPr>
          <a:xfrm>
            <a:off x="5187518" y="4249872"/>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144;p3"/>
          <p:cNvSpPr/>
          <p:nvPr/>
        </p:nvSpPr>
        <p:spPr>
          <a:xfrm>
            <a:off x="2752883" y="4249872"/>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41777190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en-US" altLang="ko-KR" dirty="0" smtClean="0">
                <a:latin typeface="나눔스퀘어 Bold" panose="020B0600000101010101" pitchFamily="50" charset="-127"/>
                <a:ea typeface="나눔스퀘어 Bold" panose="020B0600000101010101" pitchFamily="50" charset="-127"/>
              </a:rPr>
              <a:t>UI </a:t>
            </a:r>
            <a:r>
              <a:rPr lang="ko-KR" altLang="en-US" dirty="0" smtClean="0">
                <a:latin typeface="나눔스퀘어 Bold" panose="020B0600000101010101" pitchFamily="50" charset="-127"/>
                <a:ea typeface="나눔스퀘어 Bold" panose="020B0600000101010101" pitchFamily="50" charset="-127"/>
              </a:rPr>
              <a:t>구조 설계</a:t>
            </a:r>
            <a:endParaRPr lang="ko-KR" altLang="en-US" dirty="0">
              <a:latin typeface="나눔스퀘어 Bold" panose="020B0600000101010101" pitchFamily="50" charset="-127"/>
              <a:ea typeface="나눔스퀘어 Bold" panose="020B0600000101010101" pitchFamily="50" charset="-127"/>
            </a:endParaRP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a:xfrm>
            <a:off x="5595876" y="3356992"/>
            <a:ext cx="1096259" cy="2520280"/>
          </a:xfrm>
        </p:spPr>
        <p:txBody>
          <a:bodyPr/>
          <a:lstStyle/>
          <a:p>
            <a:pPr algn="l"/>
            <a:r>
              <a:rPr lang="en-US" altLang="ko-KR" dirty="0" smtClean="0">
                <a:latin typeface="나눔스퀘어 Bold" panose="020B0600000101010101" pitchFamily="50" charset="-127"/>
                <a:ea typeface="나눔스퀘어 Bold" panose="020B0600000101010101" pitchFamily="50" charset="-127"/>
              </a:rPr>
              <a:t>1. </a:t>
            </a:r>
            <a:r>
              <a:rPr lang="ko-KR" altLang="en-US" dirty="0" smtClean="0">
                <a:latin typeface="나눔스퀘어 Bold" panose="020B0600000101010101" pitchFamily="50" charset="-127"/>
                <a:ea typeface="나눔스퀘어 Bold" panose="020B0600000101010101" pitchFamily="50" charset="-127"/>
              </a:rPr>
              <a:t>메인</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2. </a:t>
            </a:r>
            <a:r>
              <a:rPr lang="ko-KR" altLang="en-US" dirty="0" smtClean="0">
                <a:latin typeface="나눔스퀘어 Bold" panose="020B0600000101010101" pitchFamily="50" charset="-127"/>
                <a:ea typeface="나눔스퀘어 Bold" panose="020B0600000101010101" pitchFamily="50" charset="-127"/>
              </a:rPr>
              <a:t>회원가입</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3. </a:t>
            </a:r>
            <a:r>
              <a:rPr lang="ko-KR" altLang="en-US" dirty="0" smtClean="0">
                <a:latin typeface="나눔스퀘어 Bold" panose="020B0600000101010101" pitchFamily="50" charset="-127"/>
                <a:ea typeface="나눔스퀘어 Bold" panose="020B0600000101010101" pitchFamily="50" charset="-127"/>
              </a:rPr>
              <a:t>로그인</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4. About Us</a:t>
            </a:r>
          </a:p>
          <a:p>
            <a:pPr algn="l"/>
            <a:r>
              <a:rPr lang="en-US" altLang="ko-KR" dirty="0" smtClean="0">
                <a:latin typeface="나눔스퀘어 Bold" panose="020B0600000101010101" pitchFamily="50" charset="-127"/>
                <a:ea typeface="나눔스퀘어 Bold" panose="020B0600000101010101" pitchFamily="50" charset="-127"/>
              </a:rPr>
              <a:t>5. </a:t>
            </a:r>
            <a:r>
              <a:rPr lang="ko-KR" altLang="en-US" dirty="0" smtClean="0">
                <a:latin typeface="나눔스퀘어 Bold" panose="020B0600000101010101" pitchFamily="50" charset="-127"/>
                <a:ea typeface="나눔스퀘어 Bold" panose="020B0600000101010101" pitchFamily="50" charset="-127"/>
              </a:rPr>
              <a:t>모의투자</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6. </a:t>
            </a:r>
            <a:r>
              <a:rPr lang="ko-KR" altLang="en-US" dirty="0" smtClean="0">
                <a:latin typeface="나눔스퀘어 Bold" panose="020B0600000101010101" pitchFamily="50" charset="-127"/>
                <a:ea typeface="나눔스퀘어 Bold" panose="020B0600000101010101" pitchFamily="50" charset="-127"/>
              </a:rPr>
              <a:t>뉴스</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7. </a:t>
            </a:r>
            <a:r>
              <a:rPr lang="ko-KR" altLang="en-US" dirty="0" smtClean="0">
                <a:latin typeface="나눔스퀘어 Bold" panose="020B0600000101010101" pitchFamily="50" charset="-127"/>
                <a:ea typeface="나눔스퀘어 Bold" panose="020B0600000101010101" pitchFamily="50" charset="-127"/>
              </a:rPr>
              <a:t>충전소</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8. </a:t>
            </a:r>
            <a:r>
              <a:rPr lang="ko-KR" altLang="en-US" dirty="0" smtClean="0">
                <a:latin typeface="나눔스퀘어 Bold" panose="020B0600000101010101" pitchFamily="50" charset="-127"/>
                <a:ea typeface="나눔스퀘어 Bold" panose="020B0600000101010101" pitchFamily="50" charset="-127"/>
              </a:rPr>
              <a:t>커뮤니티</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9. </a:t>
            </a:r>
            <a:r>
              <a:rPr lang="ko-KR" altLang="en-US" dirty="0" smtClean="0">
                <a:latin typeface="나눔스퀘어 Bold" panose="020B0600000101010101" pitchFamily="50" charset="-127"/>
                <a:ea typeface="나눔스퀘어 Bold" panose="020B0600000101010101" pitchFamily="50" charset="-127"/>
              </a:rPr>
              <a:t>랭킹</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10. </a:t>
            </a:r>
            <a:r>
              <a:rPr lang="ko-KR" altLang="en-US" dirty="0" err="1" smtClean="0">
                <a:latin typeface="나눔스퀘어 Bold" panose="020B0600000101010101" pitchFamily="50" charset="-127"/>
                <a:ea typeface="나눔스퀘어 Bold" panose="020B0600000101010101" pitchFamily="50" charset="-127"/>
              </a:rPr>
              <a:t>마이페이지</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11. </a:t>
            </a:r>
            <a:r>
              <a:rPr lang="ko-KR" altLang="en-US" dirty="0" smtClean="0">
                <a:latin typeface="나눔스퀘어 Bold" panose="020B0600000101010101" pitchFamily="50" charset="-127"/>
                <a:ea typeface="나눔스퀘어 Bold" panose="020B0600000101010101" pitchFamily="50" charset="-127"/>
              </a:rPr>
              <a:t>관리자페이지</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12. </a:t>
            </a:r>
            <a:r>
              <a:rPr lang="ko-KR" altLang="en-US" dirty="0" err="1" smtClean="0">
                <a:latin typeface="나눔스퀘어 Bold" panose="020B0600000101010101" pitchFamily="50" charset="-127"/>
                <a:ea typeface="나눔스퀘어 Bold" panose="020B0600000101010101" pitchFamily="50" charset="-127"/>
              </a:rPr>
              <a:t>프로차트</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13. </a:t>
            </a:r>
            <a:r>
              <a:rPr lang="ko-KR" altLang="en-US" dirty="0" smtClean="0">
                <a:latin typeface="나눔스퀘어 Bold" panose="020B0600000101010101" pitchFamily="50" charset="-127"/>
                <a:ea typeface="나눔스퀘어 Bold" panose="020B0600000101010101" pitchFamily="50" charset="-127"/>
              </a:rPr>
              <a:t>공지사항</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14. </a:t>
            </a:r>
            <a:r>
              <a:rPr lang="ko-KR" altLang="en-US" dirty="0" err="1" smtClean="0">
                <a:latin typeface="나눔스퀘어 Bold" panose="020B0600000101010101" pitchFamily="50" charset="-127"/>
                <a:ea typeface="나눔스퀘어 Bold" panose="020B0600000101010101" pitchFamily="50" charset="-127"/>
              </a:rPr>
              <a:t>에러페이지</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15. </a:t>
            </a:r>
            <a:r>
              <a:rPr lang="ko-KR" altLang="en-US" dirty="0" smtClean="0">
                <a:latin typeface="나눔스퀘어 Bold" panose="020B0600000101010101" pitchFamily="50" charset="-127"/>
                <a:ea typeface="나눔스퀘어 Bold" panose="020B0600000101010101" pitchFamily="50" charset="-127"/>
              </a:rPr>
              <a:t>위젯</a:t>
            </a:r>
            <a:endParaRPr lang="en-US" altLang="ko-KR" dirty="0" smtClean="0">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26116908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b="41574"/>
          <a:stretch/>
        </p:blipFill>
        <p:spPr>
          <a:xfrm>
            <a:off x="86217" y="476672"/>
            <a:ext cx="8401075" cy="4176274"/>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보유코인</a:t>
            </a:r>
            <a:r>
              <a:rPr lang="ko-KR" altLang="en-US" sz="1050" dirty="0" smtClean="0">
                <a:solidFill>
                  <a:schemeClr val="tx1"/>
                </a:solidFill>
                <a:latin typeface="나눔스퀘어 Bold" panose="020B0600000101010101" pitchFamily="50" charset="-127"/>
                <a:ea typeface="나눔스퀘어 Bold" panose="020B0600000101010101" pitchFamily="50" charset="-127"/>
              </a:rPr>
              <a:t> 목록</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4" name="Google Shape;63;p13"/>
          <p:cNvSpPr/>
          <p:nvPr/>
        </p:nvSpPr>
        <p:spPr>
          <a:xfrm>
            <a:off x="2834298" y="1399555"/>
            <a:ext cx="419485"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1</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ext uri="{D42A27DB-BD31-4B8C-83A1-F6EECF244321}">
                <p14:modId xmlns:p14="http://schemas.microsoft.com/office/powerpoint/2010/main" val="4078739800"/>
              </p:ext>
            </p:extLst>
          </p:nvPr>
        </p:nvGraphicFramePr>
        <p:xfrm>
          <a:off x="8688288" y="476673"/>
          <a:ext cx="3384376" cy="180020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10-8</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MT-01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rPr>
                        <a:t>10-9</a:t>
                      </a:r>
                      <a:r>
                        <a:rPr lang="ko-KR" altLang="en-US" sz="800" u="none" strike="noStrike" cap="none" dirty="0" smtClean="0">
                          <a:solidFill>
                            <a:srgbClr val="1D1B1B"/>
                          </a:solidFill>
                          <a:latin typeface="나눔스퀘어" panose="020B0600000101010101" pitchFamily="50" charset="-127"/>
                          <a:ea typeface="나눔스퀘어"/>
                          <a:cs typeface="Arial"/>
                        </a:rPr>
                        <a:t>로 </a:t>
                      </a:r>
                      <a:r>
                        <a:rPr lang="ko-KR" altLang="en-US" sz="800" u="none" strike="noStrike" cap="none" dirty="0">
                          <a:solidFill>
                            <a:srgbClr val="1D1B1B"/>
                          </a:solidFill>
                          <a:latin typeface="나눔스퀘어" panose="020B0600000101010101" pitchFamily="50" charset="-127"/>
                          <a:ea typeface="나눔스퀘어"/>
                          <a:cs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MT-02</a:t>
                      </a: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37216">
                <a:tc>
                  <a:txBody>
                    <a:bodyPr/>
                    <a:lstStyle/>
                    <a:p>
                      <a:pPr marL="0" marR="0" lvl="0" indent="0" algn="ctr"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10-10</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으로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MY-04</a:t>
                      </a: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93285175"/>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10-7</a:t>
            </a:r>
            <a:endParaRPr lang="ko-KR" altLang="en-US" sz="1050" dirty="0">
              <a:latin typeface="나눔스퀘어 Bold" panose="020B0600000101010101" pitchFamily="50" charset="-127"/>
              <a:ea typeface="나눔스퀘어 Bold" panose="020B0600000101010101" pitchFamily="50" charset="-127"/>
            </a:endParaRPr>
          </a:p>
        </p:txBody>
      </p:sp>
      <p:sp>
        <p:nvSpPr>
          <p:cNvPr id="24" name="Google Shape;63;p13">
            <a:extLst>
              <a:ext uri="{FF2B5EF4-FFF2-40B4-BE49-F238E27FC236}">
                <a16:creationId xmlns:a16="http://schemas.microsoft.com/office/drawing/2014/main" id="{51AEEDC7-572D-48AB-8228-26089FB26577}"/>
              </a:ext>
            </a:extLst>
          </p:cNvPr>
          <p:cNvSpPr/>
          <p:nvPr/>
        </p:nvSpPr>
        <p:spPr>
          <a:xfrm>
            <a:off x="6615084" y="1391719"/>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7" name="Google Shape;61;p13"/>
          <p:cNvSpPr/>
          <p:nvPr/>
        </p:nvSpPr>
        <p:spPr>
          <a:xfrm>
            <a:off x="3287688" y="1352342"/>
            <a:ext cx="936104" cy="288032"/>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5" name="Google Shape;61;p13"/>
          <p:cNvSpPr/>
          <p:nvPr/>
        </p:nvSpPr>
        <p:spPr>
          <a:xfrm>
            <a:off x="4511824" y="1352342"/>
            <a:ext cx="936104" cy="288032"/>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7" name="Google Shape;61;p13"/>
          <p:cNvSpPr/>
          <p:nvPr/>
        </p:nvSpPr>
        <p:spPr>
          <a:xfrm>
            <a:off x="5563454" y="1352342"/>
            <a:ext cx="936104" cy="288032"/>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8" name="Google Shape;63;p13"/>
          <p:cNvSpPr/>
          <p:nvPr/>
        </p:nvSpPr>
        <p:spPr>
          <a:xfrm>
            <a:off x="4770133" y="1099033"/>
            <a:ext cx="419485"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21718625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b="41574"/>
          <a:stretch/>
        </p:blipFill>
        <p:spPr>
          <a:xfrm>
            <a:off x="86217" y="476672"/>
            <a:ext cx="8401075" cy="4176274"/>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체결 내역</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ext uri="{D42A27DB-BD31-4B8C-83A1-F6EECF244321}">
                <p14:modId xmlns:p14="http://schemas.microsoft.com/office/powerpoint/2010/main" val="214766546"/>
              </p:ext>
            </p:extLst>
          </p:nvPr>
        </p:nvGraphicFramePr>
        <p:xfrm>
          <a:off x="8688288" y="476673"/>
          <a:ext cx="3384376" cy="180020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10-7</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MY-04</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rPr>
                        <a:t>10-9</a:t>
                      </a:r>
                      <a:r>
                        <a:rPr lang="ko-KR" altLang="en-US" sz="800" u="none" strike="noStrike" cap="none" dirty="0" smtClean="0">
                          <a:solidFill>
                            <a:srgbClr val="1D1B1B"/>
                          </a:solidFill>
                          <a:latin typeface="나눔스퀘어" panose="020B0600000101010101" pitchFamily="50" charset="-127"/>
                          <a:ea typeface="나눔스퀘어"/>
                          <a:cs typeface="Arial"/>
                        </a:rPr>
                        <a:t>로 </a:t>
                      </a:r>
                      <a:r>
                        <a:rPr lang="ko-KR" altLang="en-US" sz="800" u="none" strike="noStrike" cap="none" dirty="0">
                          <a:solidFill>
                            <a:srgbClr val="1D1B1B"/>
                          </a:solidFill>
                          <a:latin typeface="나눔스퀘어" panose="020B0600000101010101" pitchFamily="50" charset="-127"/>
                          <a:ea typeface="나눔스퀘어"/>
                          <a:cs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MT-02</a:t>
                      </a: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37216">
                <a:tc>
                  <a:txBody>
                    <a:bodyPr/>
                    <a:lstStyle/>
                    <a:p>
                      <a:pPr marL="0" marR="0" lvl="0" indent="0" algn="ctr"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10-10</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으로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MY-04</a:t>
                      </a: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93285175"/>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10-8</a:t>
            </a:r>
            <a:endParaRPr lang="ko-KR" altLang="en-US" sz="1050" dirty="0">
              <a:latin typeface="나눔스퀘어 Bold" panose="020B0600000101010101" pitchFamily="50" charset="-127"/>
              <a:ea typeface="나눔스퀘어 Bold" panose="020B0600000101010101" pitchFamily="50" charset="-127"/>
            </a:endParaRPr>
          </a:p>
        </p:txBody>
      </p:sp>
      <p:sp>
        <p:nvSpPr>
          <p:cNvPr id="25" name="Google Shape;63;p13"/>
          <p:cNvSpPr/>
          <p:nvPr/>
        </p:nvSpPr>
        <p:spPr>
          <a:xfrm>
            <a:off x="1519179" y="1399555"/>
            <a:ext cx="419485"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1</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7" name="Google Shape;63;p13">
            <a:extLst>
              <a:ext uri="{FF2B5EF4-FFF2-40B4-BE49-F238E27FC236}">
                <a16:creationId xmlns:a16="http://schemas.microsoft.com/office/drawing/2014/main" id="{51AEEDC7-572D-48AB-8228-26089FB26577}"/>
              </a:ext>
            </a:extLst>
          </p:cNvPr>
          <p:cNvSpPr/>
          <p:nvPr/>
        </p:nvSpPr>
        <p:spPr>
          <a:xfrm>
            <a:off x="6615084" y="1391719"/>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8" name="Google Shape;61;p13"/>
          <p:cNvSpPr/>
          <p:nvPr/>
        </p:nvSpPr>
        <p:spPr>
          <a:xfrm>
            <a:off x="1972569" y="1352342"/>
            <a:ext cx="936104" cy="288032"/>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9" name="Google Shape;61;p13"/>
          <p:cNvSpPr/>
          <p:nvPr/>
        </p:nvSpPr>
        <p:spPr>
          <a:xfrm>
            <a:off x="4511824" y="1352342"/>
            <a:ext cx="936104" cy="288032"/>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0" name="Google Shape;61;p13"/>
          <p:cNvSpPr/>
          <p:nvPr/>
        </p:nvSpPr>
        <p:spPr>
          <a:xfrm>
            <a:off x="5563454" y="1352342"/>
            <a:ext cx="936104" cy="288032"/>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1" name="Google Shape;63;p13"/>
          <p:cNvSpPr/>
          <p:nvPr/>
        </p:nvSpPr>
        <p:spPr>
          <a:xfrm>
            <a:off x="4770133" y="1099033"/>
            <a:ext cx="419485"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36721956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b="41574"/>
          <a:stretch/>
        </p:blipFill>
        <p:spPr>
          <a:xfrm>
            <a:off x="86217" y="476672"/>
            <a:ext cx="8401075" cy="4176274"/>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미체결</a:t>
            </a:r>
            <a:r>
              <a:rPr lang="ko-KR" altLang="en-US" sz="1050" dirty="0" smtClean="0">
                <a:solidFill>
                  <a:schemeClr val="tx1"/>
                </a:solidFill>
                <a:latin typeface="나눔스퀘어 Bold" panose="020B0600000101010101" pitchFamily="50" charset="-127"/>
                <a:ea typeface="나눔스퀘어 Bold" panose="020B0600000101010101" pitchFamily="50" charset="-127"/>
              </a:rPr>
              <a:t> 내역</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ext uri="{D42A27DB-BD31-4B8C-83A1-F6EECF244321}">
                <p14:modId xmlns:p14="http://schemas.microsoft.com/office/powerpoint/2010/main" val="773228323"/>
              </p:ext>
            </p:extLst>
          </p:nvPr>
        </p:nvGraphicFramePr>
        <p:xfrm>
          <a:off x="8688288" y="476673"/>
          <a:ext cx="3384376" cy="180020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10-7</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MY-04</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ctr" rtl="0">
                        <a:spcBef>
                          <a:spcPts val="0"/>
                        </a:spcBef>
                        <a:spcAft>
                          <a:spcPts val="0"/>
                        </a:spcAft>
                        <a:buNone/>
                      </a:pPr>
                      <a:r>
                        <a:rPr lang="ko" sz="800" u="none" strike="noStrike" cap="none" dirty="0" smtClean="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smtClean="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10-8</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MT-01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37216">
                <a:tc>
                  <a:txBody>
                    <a:bodyPr/>
                    <a:lstStyle/>
                    <a:p>
                      <a:pPr marL="0" marR="0" lvl="0" indent="0" algn="ctr"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10-10</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으로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MY-04</a:t>
                      </a: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93285175"/>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10-9</a:t>
            </a:r>
            <a:endParaRPr lang="ko-KR" altLang="en-US" sz="1050" dirty="0">
              <a:latin typeface="나눔스퀘어 Bold" panose="020B0600000101010101" pitchFamily="50" charset="-127"/>
              <a:ea typeface="나눔스퀘어 Bold" panose="020B0600000101010101" pitchFamily="50" charset="-127"/>
            </a:endParaRPr>
          </a:p>
        </p:txBody>
      </p:sp>
      <p:sp>
        <p:nvSpPr>
          <p:cNvPr id="25" name="Google Shape;63;p13"/>
          <p:cNvSpPr/>
          <p:nvPr/>
        </p:nvSpPr>
        <p:spPr>
          <a:xfrm>
            <a:off x="1415480" y="1399555"/>
            <a:ext cx="419485"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1</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8" name="Google Shape;61;p13"/>
          <p:cNvSpPr/>
          <p:nvPr/>
        </p:nvSpPr>
        <p:spPr>
          <a:xfrm>
            <a:off x="1972569" y="1352342"/>
            <a:ext cx="936104" cy="288032"/>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0" name="Google Shape;61;p13"/>
          <p:cNvSpPr/>
          <p:nvPr/>
        </p:nvSpPr>
        <p:spPr>
          <a:xfrm>
            <a:off x="5563454" y="1352342"/>
            <a:ext cx="936104" cy="288032"/>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8" name="Google Shape;63;p13"/>
          <p:cNvSpPr/>
          <p:nvPr/>
        </p:nvSpPr>
        <p:spPr>
          <a:xfrm>
            <a:off x="3359696" y="1684831"/>
            <a:ext cx="419485"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9" name="Google Shape;61;p13"/>
          <p:cNvSpPr/>
          <p:nvPr/>
        </p:nvSpPr>
        <p:spPr>
          <a:xfrm>
            <a:off x="3287688" y="1352342"/>
            <a:ext cx="936104" cy="288032"/>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0" name="Google Shape;63;p13"/>
          <p:cNvSpPr/>
          <p:nvPr/>
        </p:nvSpPr>
        <p:spPr>
          <a:xfrm>
            <a:off x="6600056" y="1399555"/>
            <a:ext cx="419485"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22409268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b="41574"/>
          <a:stretch/>
        </p:blipFill>
        <p:spPr>
          <a:xfrm>
            <a:off x="86217" y="476672"/>
            <a:ext cx="8401075" cy="4176274"/>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충전 내역</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ext uri="{D42A27DB-BD31-4B8C-83A1-F6EECF244321}">
                <p14:modId xmlns:p14="http://schemas.microsoft.com/office/powerpoint/2010/main" val="4055125628"/>
              </p:ext>
            </p:extLst>
          </p:nvPr>
        </p:nvGraphicFramePr>
        <p:xfrm>
          <a:off x="8688288" y="476673"/>
          <a:ext cx="3384376" cy="180020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10-7</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MY-04</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ctr" rtl="0">
                        <a:spcBef>
                          <a:spcPts val="0"/>
                        </a:spcBef>
                        <a:spcAft>
                          <a:spcPts val="0"/>
                        </a:spcAft>
                        <a:buNone/>
                      </a:pPr>
                      <a:r>
                        <a:rPr lang="ko" sz="800" u="none" strike="noStrike" cap="none" dirty="0" smtClean="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smtClean="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10-8</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MT-01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37216">
                <a:tc>
                  <a:txBody>
                    <a:bodyPr/>
                    <a:lstStyle/>
                    <a:p>
                      <a:pPr marL="0" marR="0" lvl="0" indent="0" algn="ctr"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10-10</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으로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MY-04</a:t>
                      </a: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93285175"/>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567784"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10-10</a:t>
            </a:r>
            <a:endParaRPr lang="ko-KR" altLang="en-US" sz="1050" dirty="0">
              <a:latin typeface="나눔스퀘어 Bold" panose="020B0600000101010101" pitchFamily="50" charset="-127"/>
              <a:ea typeface="나눔스퀘어 Bold" panose="020B0600000101010101" pitchFamily="50" charset="-127"/>
            </a:endParaRPr>
          </a:p>
        </p:txBody>
      </p:sp>
      <p:sp>
        <p:nvSpPr>
          <p:cNvPr id="30" name="Google Shape;61;p13"/>
          <p:cNvSpPr/>
          <p:nvPr/>
        </p:nvSpPr>
        <p:spPr>
          <a:xfrm>
            <a:off x="4511824" y="1352342"/>
            <a:ext cx="936104" cy="288032"/>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1" name="Google Shape;63;p13"/>
          <p:cNvSpPr/>
          <p:nvPr/>
        </p:nvSpPr>
        <p:spPr>
          <a:xfrm>
            <a:off x="4770133" y="1099033"/>
            <a:ext cx="419485"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8" name="Google Shape;63;p13"/>
          <p:cNvSpPr/>
          <p:nvPr/>
        </p:nvSpPr>
        <p:spPr>
          <a:xfrm>
            <a:off x="1415480" y="1399555"/>
            <a:ext cx="419485"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1</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9" name="Google Shape;61;p13"/>
          <p:cNvSpPr/>
          <p:nvPr/>
        </p:nvSpPr>
        <p:spPr>
          <a:xfrm>
            <a:off x="1972569" y="1352342"/>
            <a:ext cx="936104" cy="288032"/>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0" name="Google Shape;63;p13"/>
          <p:cNvSpPr/>
          <p:nvPr/>
        </p:nvSpPr>
        <p:spPr>
          <a:xfrm>
            <a:off x="3359696" y="1684831"/>
            <a:ext cx="419485"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1" name="Google Shape;61;p13"/>
          <p:cNvSpPr/>
          <p:nvPr/>
        </p:nvSpPr>
        <p:spPr>
          <a:xfrm>
            <a:off x="3287688" y="1352342"/>
            <a:ext cx="936104" cy="288032"/>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738312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25" y="476672"/>
            <a:ext cx="8401075" cy="4767610"/>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나의 </a:t>
            </a:r>
            <a:r>
              <a:rPr lang="ko-KR" altLang="en-US" sz="1050" dirty="0" err="1" smtClean="0">
                <a:solidFill>
                  <a:schemeClr val="tx1"/>
                </a:solidFill>
                <a:latin typeface="나눔스퀘어 Bold" panose="020B0600000101010101" pitchFamily="50" charset="-127"/>
                <a:ea typeface="나눔스퀘어 Bold" panose="020B0600000101010101" pitchFamily="50" charset="-127"/>
              </a:rPr>
              <a:t>게시글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2" name="Google Shape;61;p13"/>
          <p:cNvSpPr/>
          <p:nvPr/>
        </p:nvSpPr>
        <p:spPr>
          <a:xfrm>
            <a:off x="4036010" y="4546855"/>
            <a:ext cx="478457" cy="27193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63;p13"/>
          <p:cNvSpPr/>
          <p:nvPr/>
        </p:nvSpPr>
        <p:spPr>
          <a:xfrm>
            <a:off x="4655840" y="4586020"/>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ext uri="{D42A27DB-BD31-4B8C-83A1-F6EECF244321}">
                <p14:modId xmlns:p14="http://schemas.microsoft.com/office/powerpoint/2010/main" val="1683881982"/>
              </p:ext>
            </p:extLst>
          </p:nvPr>
        </p:nvGraphicFramePr>
        <p:xfrm>
          <a:off x="8688288" y="476673"/>
          <a:ext cx="3384376" cy="1562984"/>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ctr" rtl="0">
                        <a:spcBef>
                          <a:spcPts val="0"/>
                        </a:spcBef>
                        <a:spcAft>
                          <a:spcPts val="0"/>
                        </a:spcAft>
                        <a:buNone/>
                      </a:pPr>
                      <a:r>
                        <a:rPr lang="ko" sz="800" u="none" strike="noStrike" cap="none" dirty="0" smtClean="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10-13</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으로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1D1B1B"/>
                          </a:solidFill>
                          <a:latin typeface="나눔스퀘어" panose="020B0600000101010101" pitchFamily="50" charset="-127"/>
                          <a:ea typeface="나눔스퀘어"/>
                          <a:cs typeface="Arial"/>
                        </a:rPr>
                        <a:t>클릭하면 </a:t>
                      </a:r>
                      <a:r>
                        <a:rPr lang="ko-KR" altLang="en-US" sz="800" u="none" strike="noStrike" cap="none" dirty="0" err="1" smtClean="0">
                          <a:solidFill>
                            <a:srgbClr val="1D1B1B"/>
                          </a:solidFill>
                          <a:latin typeface="나눔스퀘어" panose="020B0600000101010101" pitchFamily="50" charset="-127"/>
                          <a:ea typeface="나눔스퀘어"/>
                          <a:cs typeface="Arial"/>
                        </a:rPr>
                        <a:t>게시글이</a:t>
                      </a:r>
                      <a:r>
                        <a:rPr lang="ko-KR" altLang="en-US" sz="800" u="none" strike="noStrike" cap="none" dirty="0" smtClean="0">
                          <a:solidFill>
                            <a:srgbClr val="1D1B1B"/>
                          </a:solidFill>
                          <a:latin typeface="나눔스퀘어" panose="020B0600000101010101" pitchFamily="50" charset="-127"/>
                          <a:ea typeface="나눔스퀘어"/>
                          <a:cs typeface="Arial"/>
                        </a:rPr>
                        <a:t> 더 나타난다</a:t>
                      </a:r>
                      <a:r>
                        <a:rPr lang="en-US" altLang="ko-KR" sz="800" u="none" strike="noStrike" cap="none" dirty="0" smtClean="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MY-02</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567784"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10-11</a:t>
            </a:r>
            <a:endParaRPr lang="ko-KR" altLang="en-US" sz="1050" dirty="0">
              <a:latin typeface="나눔스퀘어 Bold" panose="020B0600000101010101" pitchFamily="50" charset="-127"/>
              <a:ea typeface="나눔스퀘어 Bold" panose="020B0600000101010101" pitchFamily="50" charset="-127"/>
            </a:endParaRPr>
          </a:p>
        </p:txBody>
      </p:sp>
      <p:sp>
        <p:nvSpPr>
          <p:cNvPr id="24" name="Google Shape;63;p13">
            <a:extLst>
              <a:ext uri="{FF2B5EF4-FFF2-40B4-BE49-F238E27FC236}">
                <a16:creationId xmlns:a16="http://schemas.microsoft.com/office/drawing/2014/main" id="{51AEEDC7-572D-48AB-8228-26089FB26577}"/>
              </a:ext>
            </a:extLst>
          </p:cNvPr>
          <p:cNvSpPr/>
          <p:nvPr/>
        </p:nvSpPr>
        <p:spPr>
          <a:xfrm>
            <a:off x="6514565" y="869904"/>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1</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7" name="Google Shape;61;p13"/>
          <p:cNvSpPr/>
          <p:nvPr/>
        </p:nvSpPr>
        <p:spPr>
          <a:xfrm>
            <a:off x="4314592" y="808672"/>
            <a:ext cx="2069440" cy="316071"/>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35424919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b="51295"/>
          <a:stretch/>
        </p:blipFill>
        <p:spPr>
          <a:xfrm>
            <a:off x="86524" y="476672"/>
            <a:ext cx="8401075" cy="3672408"/>
          </a:xfrm>
          <a:prstGeom prst="rect">
            <a:avLst/>
          </a:prstGeom>
        </p:spPr>
      </p:pic>
      <p:pic>
        <p:nvPicPr>
          <p:cNvPr id="25" name="그림 24"/>
          <p:cNvPicPr>
            <a:picLocks noChangeAspect="1"/>
          </p:cNvPicPr>
          <p:nvPr/>
        </p:nvPicPr>
        <p:blipFill rotWithShape="1">
          <a:blip r:embed="rId2" cstate="print">
            <a:extLst>
              <a:ext uri="{28A0092B-C50C-407E-A947-70E740481C1C}">
                <a14:useLocalDpi xmlns:a14="http://schemas.microsoft.com/office/drawing/2010/main" val="0"/>
              </a:ext>
            </a:extLst>
          </a:blip>
          <a:srcRect t="44491" b="4169"/>
          <a:stretch/>
        </p:blipFill>
        <p:spPr>
          <a:xfrm>
            <a:off x="87837" y="2870297"/>
            <a:ext cx="8401075" cy="387107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나의 </a:t>
            </a:r>
            <a:r>
              <a:rPr lang="ko-KR" altLang="en-US" sz="1050" dirty="0" err="1" smtClean="0">
                <a:solidFill>
                  <a:schemeClr val="tx1"/>
                </a:solidFill>
                <a:latin typeface="나눔스퀘어 Bold" panose="020B0600000101010101" pitchFamily="50" charset="-127"/>
                <a:ea typeface="나눔스퀘어 Bold" panose="020B0600000101010101" pitchFamily="50" charset="-127"/>
              </a:rPr>
              <a:t>게시글</a:t>
            </a:r>
            <a:r>
              <a:rPr lang="ko-KR" altLang="en-US" sz="1050" dirty="0" smtClean="0">
                <a:solidFill>
                  <a:schemeClr val="tx1"/>
                </a:solidFill>
                <a:latin typeface="나눔스퀘어 Bold" panose="020B0600000101010101" pitchFamily="50" charset="-127"/>
                <a:ea typeface="나눔스퀘어 Bold" panose="020B0600000101010101" pitchFamily="50" charset="-127"/>
              </a:rPr>
              <a:t> </a:t>
            </a:r>
            <a:r>
              <a:rPr lang="ko-KR" altLang="en-US" sz="1050" dirty="0" err="1" smtClean="0">
                <a:solidFill>
                  <a:schemeClr val="tx1"/>
                </a:solidFill>
                <a:latin typeface="나눔스퀘어 Bold" panose="020B0600000101010101" pitchFamily="50" charset="-127"/>
                <a:ea typeface="나눔스퀘어 Bold" panose="020B0600000101010101" pitchFamily="50" charset="-127"/>
              </a:rPr>
              <a:t>더보기</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ext uri="{D42A27DB-BD31-4B8C-83A1-F6EECF244321}">
                <p14:modId xmlns:p14="http://schemas.microsoft.com/office/powerpoint/2010/main" val="3528447436"/>
              </p:ext>
            </p:extLst>
          </p:nvPr>
        </p:nvGraphicFramePr>
        <p:xfrm>
          <a:off x="8688288" y="476673"/>
          <a:ext cx="3384376" cy="1562984"/>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ctr" rtl="0">
                        <a:spcBef>
                          <a:spcPts val="0"/>
                        </a:spcBef>
                        <a:spcAft>
                          <a:spcPts val="0"/>
                        </a:spcAft>
                        <a:buNone/>
                      </a:pPr>
                      <a:r>
                        <a:rPr lang="ko" sz="800" u="none" strike="noStrike" cap="none" dirty="0" smtClean="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10-13</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으로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1D1B1B"/>
                          </a:solidFill>
                          <a:latin typeface="나눔스퀘어" panose="020B0600000101010101" pitchFamily="50" charset="-127"/>
                          <a:ea typeface="나눔스퀘어"/>
                          <a:cs typeface="Arial"/>
                        </a:rPr>
                        <a:t>클릭하면 더 불러온 </a:t>
                      </a:r>
                      <a:r>
                        <a:rPr lang="ko-KR" altLang="en-US" sz="800" u="none" strike="noStrike" cap="none" dirty="0" err="1" smtClean="0">
                          <a:solidFill>
                            <a:srgbClr val="1D1B1B"/>
                          </a:solidFill>
                          <a:latin typeface="나눔스퀘어" panose="020B0600000101010101" pitchFamily="50" charset="-127"/>
                          <a:ea typeface="나눔스퀘어"/>
                          <a:cs typeface="Arial"/>
                        </a:rPr>
                        <a:t>게시글이</a:t>
                      </a:r>
                      <a:r>
                        <a:rPr lang="ko-KR" altLang="en-US" sz="800" u="none" strike="noStrike" cap="none" dirty="0" smtClean="0">
                          <a:solidFill>
                            <a:srgbClr val="1D1B1B"/>
                          </a:solidFill>
                          <a:latin typeface="나눔스퀘어" panose="020B0600000101010101" pitchFamily="50" charset="-127"/>
                          <a:ea typeface="나눔스퀘어"/>
                          <a:cs typeface="Arial"/>
                        </a:rPr>
                        <a:t> 나타나지 않는다</a:t>
                      </a:r>
                      <a:r>
                        <a:rPr lang="en-US" altLang="ko-KR" sz="800" u="none" strike="noStrike" cap="none" dirty="0" smtClean="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MY-02</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567784"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10-12</a:t>
            </a:r>
            <a:endParaRPr lang="ko-KR" altLang="en-US" sz="1050" dirty="0">
              <a:latin typeface="나눔스퀘어 Bold" panose="020B0600000101010101" pitchFamily="50" charset="-127"/>
              <a:ea typeface="나눔스퀘어 Bold" panose="020B0600000101010101" pitchFamily="50" charset="-127"/>
            </a:endParaRPr>
          </a:p>
        </p:txBody>
      </p:sp>
      <p:sp>
        <p:nvSpPr>
          <p:cNvPr id="20" name="Google Shape;58;p13">
            <a:extLst>
              <a:ext uri="{FF2B5EF4-FFF2-40B4-BE49-F238E27FC236}">
                <a16:creationId xmlns:a16="http://schemas.microsoft.com/office/drawing/2014/main" id="{6829480E-CB48-4298-ADA0-4C672C8E4E1F}"/>
              </a:ext>
            </a:extLst>
          </p:cNvPr>
          <p:cNvSpPr/>
          <p:nvPr/>
        </p:nvSpPr>
        <p:spPr>
          <a:xfrm>
            <a:off x="352788" y="848096"/>
            <a:ext cx="677668"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3" name="Google Shape;63;p13">
            <a:extLst>
              <a:ext uri="{FF2B5EF4-FFF2-40B4-BE49-F238E27FC236}">
                <a16:creationId xmlns:a16="http://schemas.microsoft.com/office/drawing/2014/main" id="{49A51C24-5D19-499F-8844-ED8E58FB1BD0}"/>
              </a:ext>
            </a:extLst>
          </p:cNvPr>
          <p:cNvSpPr/>
          <p:nvPr/>
        </p:nvSpPr>
        <p:spPr>
          <a:xfrm>
            <a:off x="1199457" y="894525"/>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6" name="Google Shape;58;p13">
            <a:extLst>
              <a:ext uri="{FF2B5EF4-FFF2-40B4-BE49-F238E27FC236}">
                <a16:creationId xmlns:a16="http://schemas.microsoft.com/office/drawing/2014/main" id="{6829480E-CB48-4298-ADA0-4C672C8E4E1F}"/>
              </a:ext>
            </a:extLst>
          </p:cNvPr>
          <p:cNvSpPr/>
          <p:nvPr/>
        </p:nvSpPr>
        <p:spPr>
          <a:xfrm>
            <a:off x="352721" y="1124138"/>
            <a:ext cx="893760"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2" name="Google Shape;58;p13">
            <a:extLst>
              <a:ext uri="{FF2B5EF4-FFF2-40B4-BE49-F238E27FC236}">
                <a16:creationId xmlns:a16="http://schemas.microsoft.com/office/drawing/2014/main" id="{6829480E-CB48-4298-ADA0-4C672C8E4E1F}"/>
              </a:ext>
            </a:extLst>
          </p:cNvPr>
          <p:cNvSpPr/>
          <p:nvPr/>
        </p:nvSpPr>
        <p:spPr>
          <a:xfrm>
            <a:off x="352721" y="1408600"/>
            <a:ext cx="707331"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3" name="Google Shape;58;p13">
            <a:extLst>
              <a:ext uri="{FF2B5EF4-FFF2-40B4-BE49-F238E27FC236}">
                <a16:creationId xmlns:a16="http://schemas.microsoft.com/office/drawing/2014/main" id="{6829480E-CB48-4298-ADA0-4C672C8E4E1F}"/>
              </a:ext>
            </a:extLst>
          </p:cNvPr>
          <p:cNvSpPr/>
          <p:nvPr/>
        </p:nvSpPr>
        <p:spPr>
          <a:xfrm>
            <a:off x="352721" y="1693062"/>
            <a:ext cx="893759"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4" name="Google Shape;63;p13">
            <a:extLst>
              <a:ext uri="{FF2B5EF4-FFF2-40B4-BE49-F238E27FC236}">
                <a16:creationId xmlns:a16="http://schemas.microsoft.com/office/drawing/2014/main" id="{49A51C24-5D19-499F-8844-ED8E58FB1BD0}"/>
              </a:ext>
            </a:extLst>
          </p:cNvPr>
          <p:cNvSpPr/>
          <p:nvPr/>
        </p:nvSpPr>
        <p:spPr>
          <a:xfrm>
            <a:off x="1318605" y="1172269"/>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5" name="Google Shape;63;p13">
            <a:extLst>
              <a:ext uri="{FF2B5EF4-FFF2-40B4-BE49-F238E27FC236}">
                <a16:creationId xmlns:a16="http://schemas.microsoft.com/office/drawing/2014/main" id="{49A51C24-5D19-499F-8844-ED8E58FB1BD0}"/>
              </a:ext>
            </a:extLst>
          </p:cNvPr>
          <p:cNvSpPr/>
          <p:nvPr/>
        </p:nvSpPr>
        <p:spPr>
          <a:xfrm>
            <a:off x="1318605" y="1741193"/>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4</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6" name="Google Shape;63;p13">
            <a:extLst>
              <a:ext uri="{FF2B5EF4-FFF2-40B4-BE49-F238E27FC236}">
                <a16:creationId xmlns:a16="http://schemas.microsoft.com/office/drawing/2014/main" id="{49A51C24-5D19-499F-8844-ED8E58FB1BD0}"/>
              </a:ext>
            </a:extLst>
          </p:cNvPr>
          <p:cNvSpPr/>
          <p:nvPr/>
        </p:nvSpPr>
        <p:spPr>
          <a:xfrm>
            <a:off x="1199457" y="1444499"/>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7" name="Google Shape;61;p13"/>
          <p:cNvSpPr/>
          <p:nvPr/>
        </p:nvSpPr>
        <p:spPr>
          <a:xfrm>
            <a:off x="4091350" y="5791741"/>
            <a:ext cx="354868" cy="27193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8" name="Google Shape;63;p13"/>
          <p:cNvSpPr/>
          <p:nvPr/>
        </p:nvSpPr>
        <p:spPr>
          <a:xfrm>
            <a:off x="4655840" y="5830906"/>
            <a:ext cx="606301"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9" name="Google Shape;63;p13">
            <a:extLst>
              <a:ext uri="{FF2B5EF4-FFF2-40B4-BE49-F238E27FC236}">
                <a16:creationId xmlns:a16="http://schemas.microsoft.com/office/drawing/2014/main" id="{51AEEDC7-572D-48AB-8228-26089FB26577}"/>
              </a:ext>
            </a:extLst>
          </p:cNvPr>
          <p:cNvSpPr/>
          <p:nvPr/>
        </p:nvSpPr>
        <p:spPr>
          <a:xfrm>
            <a:off x="6514565" y="869904"/>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1</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0" name="Google Shape;61;p13"/>
          <p:cNvSpPr/>
          <p:nvPr/>
        </p:nvSpPr>
        <p:spPr>
          <a:xfrm>
            <a:off x="4314592" y="808672"/>
            <a:ext cx="2069440" cy="316071"/>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38015273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371" y="479830"/>
            <a:ext cx="8371761" cy="299988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나의 댓글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ext uri="{D42A27DB-BD31-4B8C-83A1-F6EECF244321}">
                <p14:modId xmlns:p14="http://schemas.microsoft.com/office/powerpoint/2010/main" val="523741015"/>
              </p:ext>
            </p:extLst>
          </p:nvPr>
        </p:nvGraphicFramePr>
        <p:xfrm>
          <a:off x="8688288" y="476673"/>
          <a:ext cx="3384376" cy="1325768"/>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10-11</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MY-02</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567784"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10-13</a:t>
            </a:r>
            <a:endParaRPr lang="ko-KR" altLang="en-US" sz="1050" dirty="0">
              <a:latin typeface="나눔스퀘어 Bold" panose="020B0600000101010101" pitchFamily="50" charset="-127"/>
              <a:ea typeface="나눔스퀘어 Bold" panose="020B0600000101010101" pitchFamily="50" charset="-127"/>
            </a:endParaRPr>
          </a:p>
        </p:txBody>
      </p:sp>
      <p:sp>
        <p:nvSpPr>
          <p:cNvPr id="25" name="Google Shape;63;p13">
            <a:extLst>
              <a:ext uri="{FF2B5EF4-FFF2-40B4-BE49-F238E27FC236}">
                <a16:creationId xmlns:a16="http://schemas.microsoft.com/office/drawing/2014/main" id="{51AEEDC7-572D-48AB-8228-26089FB26577}"/>
              </a:ext>
            </a:extLst>
          </p:cNvPr>
          <p:cNvSpPr/>
          <p:nvPr/>
        </p:nvSpPr>
        <p:spPr>
          <a:xfrm>
            <a:off x="1454175" y="858330"/>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1</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7" name="Google Shape;61;p13"/>
          <p:cNvSpPr/>
          <p:nvPr/>
        </p:nvSpPr>
        <p:spPr>
          <a:xfrm>
            <a:off x="2184420" y="797098"/>
            <a:ext cx="2069440" cy="316071"/>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25472758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직사각형 55"/>
          <p:cNvSpPr/>
          <p:nvPr/>
        </p:nvSpPr>
        <p:spPr>
          <a:xfrm>
            <a:off x="1509706" y="1080780"/>
            <a:ext cx="6439011" cy="40764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모서리가 둥근 직사각형 6"/>
          <p:cNvSpPr/>
          <p:nvPr/>
        </p:nvSpPr>
        <p:spPr>
          <a:xfrm>
            <a:off x="2811468" y="1467135"/>
            <a:ext cx="3658185" cy="884373"/>
          </a:xfrm>
          <a:prstGeom prst="roundRect">
            <a:avLst>
              <a:gd name="adj" fmla="val 11283"/>
            </a:avLst>
          </a:prstGeom>
          <a:solidFill>
            <a:schemeClr val="bg1"/>
          </a:solidFill>
          <a:ln w="6350">
            <a:solidFill>
              <a:srgbClr val="BDBDBD"/>
            </a:solidFill>
          </a:ln>
          <a:effectLst>
            <a:outerShdw blurRad="254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8" name="모서리가 둥근 직사각형 97"/>
          <p:cNvSpPr/>
          <p:nvPr/>
        </p:nvSpPr>
        <p:spPr>
          <a:xfrm>
            <a:off x="2811468" y="2552908"/>
            <a:ext cx="3658185" cy="884373"/>
          </a:xfrm>
          <a:prstGeom prst="roundRect">
            <a:avLst>
              <a:gd name="adj" fmla="val 11283"/>
            </a:avLst>
          </a:prstGeom>
          <a:solidFill>
            <a:schemeClr val="bg1"/>
          </a:solidFill>
          <a:ln w="6350">
            <a:solidFill>
              <a:srgbClr val="BDBDBD"/>
            </a:solidFill>
          </a:ln>
          <a:effectLst>
            <a:outerShdw blurRad="254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9" name="모서리가 둥근 직사각형 98"/>
          <p:cNvSpPr/>
          <p:nvPr/>
        </p:nvSpPr>
        <p:spPr>
          <a:xfrm>
            <a:off x="2806284" y="3652539"/>
            <a:ext cx="3658185" cy="884373"/>
          </a:xfrm>
          <a:prstGeom prst="roundRect">
            <a:avLst>
              <a:gd name="adj" fmla="val 11283"/>
            </a:avLst>
          </a:prstGeom>
          <a:solidFill>
            <a:schemeClr val="bg1"/>
          </a:solidFill>
          <a:ln w="6350">
            <a:solidFill>
              <a:srgbClr val="BDBDBD"/>
            </a:solidFill>
          </a:ln>
          <a:effectLst>
            <a:outerShdw blurRad="254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p:cNvSpPr/>
          <p:nvPr/>
        </p:nvSpPr>
        <p:spPr>
          <a:xfrm>
            <a:off x="1509706" y="692150"/>
            <a:ext cx="6439011" cy="4592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직사각형 1"/>
          <p:cNvSpPr/>
          <p:nvPr/>
        </p:nvSpPr>
        <p:spPr>
          <a:xfrm>
            <a:off x="119063" y="692150"/>
            <a:ext cx="1390087" cy="44650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메인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sp>
        <p:nvSpPr>
          <p:cNvPr id="35" name="TextBox 34">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11-1</a:t>
            </a:r>
            <a:endParaRPr lang="ko-KR" altLang="en-US" sz="1050" dirty="0">
              <a:latin typeface="나눔스퀘어 Bold" panose="020B0600000101010101" pitchFamily="50" charset="-127"/>
              <a:ea typeface="나눔스퀘어 Bold" panose="020B0600000101010101" pitchFamily="50" charset="-127"/>
            </a:endParaRPr>
          </a:p>
        </p:txBody>
      </p:sp>
      <p:sp>
        <p:nvSpPr>
          <p:cNvPr id="36" name="직사각형 35"/>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37" name="직선 연결선 36"/>
          <p:cNvCxnSpPr/>
          <p:nvPr/>
        </p:nvCxnSpPr>
        <p:spPr>
          <a:xfrm>
            <a:off x="9120336" y="1726199"/>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8" name="표 37">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367669516"/>
              </p:ext>
            </p:extLst>
          </p:nvPr>
        </p:nvGraphicFramePr>
        <p:xfrm>
          <a:off x="8688288" y="476673"/>
          <a:ext cx="3384376" cy="435004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 </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사이트의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로고</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1-3</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11-1</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11-2</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와 같이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드롭다운</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메뉴가 </a:t>
                      </a:r>
                      <a:endPar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11-4</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와 같이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드롭다운</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메뉴가 </a:t>
                      </a:r>
                      <a:endPar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79993719"/>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11-12</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와 같이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드롭다운</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메뉴가</a:t>
                      </a:r>
                      <a:endPar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카카오톡</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상담 채널로 이동한다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76130978"/>
                  </a:ext>
                </a:extLst>
              </a:tr>
              <a:tr h="0">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07</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총 유저 수가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MN-01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08</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일일 신규 회원가입 유저 수가</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MN-04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65588734"/>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09</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총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수가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MN-02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10</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일일 신규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수가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MN-05</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89959562"/>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11</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전체 회원의 보유 가상 투자금액이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MN-03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43525662"/>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12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처리되지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않은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건수를</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표시한다</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MN-07</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92527785"/>
                  </a:ext>
                </a:extLst>
              </a:tr>
              <a:tr h="142247">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13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카카오톡</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채널로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504966943"/>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12" name="Google Shape;474;p28"/>
          <p:cNvSpPr/>
          <p:nvPr/>
        </p:nvSpPr>
        <p:spPr>
          <a:xfrm>
            <a:off x="2753189" y="1413329"/>
            <a:ext cx="3796753" cy="99187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476;p28"/>
          <p:cNvSpPr/>
          <p:nvPr/>
        </p:nvSpPr>
        <p:spPr>
          <a:xfrm>
            <a:off x="6698527" y="1798215"/>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480;p28"/>
          <p:cNvSpPr/>
          <p:nvPr/>
        </p:nvSpPr>
        <p:spPr>
          <a:xfrm>
            <a:off x="318203" y="790916"/>
            <a:ext cx="1013107" cy="39430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481;p28"/>
          <p:cNvSpPr/>
          <p:nvPr/>
        </p:nvSpPr>
        <p:spPr>
          <a:xfrm>
            <a:off x="207338" y="4711238"/>
            <a:ext cx="941100" cy="25628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483;p28"/>
          <p:cNvSpPr/>
          <p:nvPr/>
        </p:nvSpPr>
        <p:spPr>
          <a:xfrm>
            <a:off x="1917260" y="789702"/>
            <a:ext cx="1238301" cy="24883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3" name="Google Shape;488;p28"/>
          <p:cNvSpPr/>
          <p:nvPr/>
        </p:nvSpPr>
        <p:spPr>
          <a:xfrm>
            <a:off x="2207568" y="1132935"/>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07</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7" name="Google Shape;492;p28"/>
          <p:cNvSpPr/>
          <p:nvPr/>
        </p:nvSpPr>
        <p:spPr>
          <a:xfrm>
            <a:off x="1254574" y="4744542"/>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rPr>
              <a:t>0</a:t>
            </a: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8" name="Google Shape;493;p28"/>
          <p:cNvSpPr/>
          <p:nvPr/>
        </p:nvSpPr>
        <p:spPr>
          <a:xfrm>
            <a:off x="1578191" y="1341260"/>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9" name="Google Shape;494;p28"/>
          <p:cNvSpPr/>
          <p:nvPr/>
        </p:nvSpPr>
        <p:spPr>
          <a:xfrm>
            <a:off x="1581188" y="1645256"/>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0" name="Google Shape;495;p28"/>
          <p:cNvSpPr/>
          <p:nvPr/>
        </p:nvSpPr>
        <p:spPr>
          <a:xfrm>
            <a:off x="1578190" y="1942142"/>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1" name="Google Shape;496;p28"/>
          <p:cNvSpPr/>
          <p:nvPr/>
        </p:nvSpPr>
        <p:spPr>
          <a:xfrm>
            <a:off x="1584510" y="2232772"/>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grpSp>
        <p:nvGrpSpPr>
          <p:cNvPr id="40" name="그룹 39"/>
          <p:cNvGrpSpPr/>
          <p:nvPr/>
        </p:nvGrpSpPr>
        <p:grpSpPr>
          <a:xfrm>
            <a:off x="367258" y="831971"/>
            <a:ext cx="905435" cy="304768"/>
            <a:chOff x="2791207" y="2200095"/>
            <a:chExt cx="288033" cy="288034"/>
          </a:xfrm>
        </p:grpSpPr>
        <p:sp>
          <p:nvSpPr>
            <p:cNvPr id="41" name="직사각형 40"/>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42" name="직선 연결선 41"/>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43" name="직선 연결선 42"/>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22" name="Google Shape;487;p28"/>
          <p:cNvSpPr/>
          <p:nvPr/>
        </p:nvSpPr>
        <p:spPr>
          <a:xfrm>
            <a:off x="523082" y="480640"/>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 name="TextBox 2"/>
          <p:cNvSpPr txBox="1"/>
          <p:nvPr/>
        </p:nvSpPr>
        <p:spPr>
          <a:xfrm>
            <a:off x="207338" y="1344437"/>
            <a:ext cx="843772" cy="200055"/>
          </a:xfrm>
          <a:prstGeom prst="rect">
            <a:avLst/>
          </a:prstGeom>
          <a:noFill/>
        </p:spPr>
        <p:txBody>
          <a:bodyPr wrap="square" rtlCol="0">
            <a:spAutoFit/>
          </a:bodyPr>
          <a:lstStyle/>
          <a:p>
            <a:r>
              <a:rPr lang="en-US" altLang="ko-KR" sz="700" dirty="0" smtClean="0">
                <a:solidFill>
                  <a:schemeClr val="bg1"/>
                </a:solidFill>
                <a:latin typeface="나눔스퀘어" panose="020B0600000101010101" pitchFamily="50" charset="-127"/>
                <a:ea typeface="나눔스퀘어" panose="020B0600000101010101" pitchFamily="50" charset="-127"/>
              </a:rPr>
              <a:t>MAIN</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45" name="TextBox 44"/>
          <p:cNvSpPr txBox="1"/>
          <p:nvPr/>
        </p:nvSpPr>
        <p:spPr>
          <a:xfrm>
            <a:off x="207338" y="1638829"/>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회원관리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46" name="TextBox 45"/>
          <p:cNvSpPr txBox="1"/>
          <p:nvPr/>
        </p:nvSpPr>
        <p:spPr>
          <a:xfrm>
            <a:off x="207338" y="1931665"/>
            <a:ext cx="941100"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게시판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47" name="TextBox 46"/>
          <p:cNvSpPr txBox="1"/>
          <p:nvPr/>
        </p:nvSpPr>
        <p:spPr>
          <a:xfrm>
            <a:off x="207337" y="2205151"/>
            <a:ext cx="1062979"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충전 상품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50" name="Google Shape;499;p28"/>
          <p:cNvSpPr/>
          <p:nvPr/>
        </p:nvSpPr>
        <p:spPr>
          <a:xfrm>
            <a:off x="235596" y="2224292"/>
            <a:ext cx="1179883" cy="1936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grpSp>
        <p:nvGrpSpPr>
          <p:cNvPr id="52" name="그룹 51"/>
          <p:cNvGrpSpPr/>
          <p:nvPr/>
        </p:nvGrpSpPr>
        <p:grpSpPr>
          <a:xfrm>
            <a:off x="1221910" y="1373922"/>
            <a:ext cx="153682" cy="153683"/>
            <a:chOff x="2791207" y="2200095"/>
            <a:chExt cx="288033" cy="288034"/>
          </a:xfrm>
        </p:grpSpPr>
        <p:sp>
          <p:nvSpPr>
            <p:cNvPr id="53" name="직사각형 52"/>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54" name="직선 연결선 53"/>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55" name="직선 연결선 54"/>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57" name="1/2 액자 56"/>
          <p:cNvSpPr/>
          <p:nvPr/>
        </p:nvSpPr>
        <p:spPr>
          <a:xfrm rot="13495481">
            <a:off x="1262684" y="1702209"/>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62" name="1/2 액자 61"/>
          <p:cNvSpPr/>
          <p:nvPr/>
        </p:nvSpPr>
        <p:spPr>
          <a:xfrm rot="13495481">
            <a:off x="1262685" y="1997368"/>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63" name="1/2 액자 62"/>
          <p:cNvSpPr/>
          <p:nvPr/>
        </p:nvSpPr>
        <p:spPr>
          <a:xfrm rot="13495481">
            <a:off x="1262686" y="2261181"/>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64" name="TextBox 63"/>
          <p:cNvSpPr txBox="1"/>
          <p:nvPr/>
        </p:nvSpPr>
        <p:spPr>
          <a:xfrm>
            <a:off x="207337" y="4723963"/>
            <a:ext cx="1062979" cy="230832"/>
          </a:xfrm>
          <a:prstGeom prst="rect">
            <a:avLst/>
          </a:prstGeom>
          <a:noFill/>
        </p:spPr>
        <p:txBody>
          <a:bodyPr wrap="square" rtlCol="0">
            <a:spAutoFit/>
          </a:bodyPr>
          <a:lstStyle/>
          <a:p>
            <a:r>
              <a:rPr lang="en-US" altLang="ko-KR" sz="900" dirty="0" smtClean="0">
                <a:solidFill>
                  <a:schemeClr val="bg1"/>
                </a:solidFill>
                <a:latin typeface="나눔스퀘어" panose="020B0600000101010101" pitchFamily="50" charset="-127"/>
                <a:ea typeface="나눔스퀘어" panose="020B0600000101010101" pitchFamily="50" charset="-127"/>
              </a:rPr>
              <a:t>1:1 </a:t>
            </a:r>
            <a:r>
              <a:rPr lang="ko-KR" altLang="en-US" sz="900" dirty="0" smtClean="0">
                <a:solidFill>
                  <a:schemeClr val="bg1"/>
                </a:solidFill>
                <a:latin typeface="나눔스퀘어" panose="020B0600000101010101" pitchFamily="50" charset="-127"/>
                <a:ea typeface="나눔스퀘어" panose="020B0600000101010101" pitchFamily="50" charset="-127"/>
              </a:rPr>
              <a:t>문의 관리</a:t>
            </a:r>
            <a:endParaRPr lang="ko-KR" altLang="en-US" sz="900" dirty="0">
              <a:solidFill>
                <a:schemeClr val="bg1"/>
              </a:solidFill>
              <a:latin typeface="나눔스퀘어" panose="020B0600000101010101" pitchFamily="50" charset="-127"/>
              <a:ea typeface="나눔스퀘어" panose="020B0600000101010101" pitchFamily="50" charset="-127"/>
            </a:endParaRPr>
          </a:p>
        </p:txBody>
      </p:sp>
      <p:sp>
        <p:nvSpPr>
          <p:cNvPr id="65" name="TextBox 64"/>
          <p:cNvSpPr txBox="1"/>
          <p:nvPr/>
        </p:nvSpPr>
        <p:spPr>
          <a:xfrm>
            <a:off x="20425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전체 회원 수 </a:t>
            </a:r>
            <a:r>
              <a:rPr lang="en-US" altLang="ko-KR" sz="800" dirty="0" smtClean="0">
                <a:latin typeface="나눔스퀘어" panose="020B0600000101010101" pitchFamily="50" charset="-127"/>
                <a:ea typeface="나눔스퀘어" panose="020B0600000101010101" pitchFamily="50" charset="-127"/>
              </a:rPr>
              <a:t>: 1092</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66" name="그룹 65"/>
          <p:cNvGrpSpPr/>
          <p:nvPr/>
        </p:nvGrpSpPr>
        <p:grpSpPr>
          <a:xfrm>
            <a:off x="1969162" y="831949"/>
            <a:ext cx="153682" cy="153683"/>
            <a:chOff x="2791207" y="2200095"/>
            <a:chExt cx="288033" cy="288034"/>
          </a:xfrm>
        </p:grpSpPr>
        <p:sp>
          <p:nvSpPr>
            <p:cNvPr id="67" name="직사각형 66"/>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8" name="직선 연결선 67"/>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9" name="직선 연결선 68"/>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70" name="TextBox 69"/>
          <p:cNvSpPr txBox="1"/>
          <p:nvPr/>
        </p:nvSpPr>
        <p:spPr>
          <a:xfrm>
            <a:off x="3531088"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회원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71" name="그룹 70"/>
          <p:cNvGrpSpPr/>
          <p:nvPr/>
        </p:nvGrpSpPr>
        <p:grpSpPr>
          <a:xfrm>
            <a:off x="3457697" y="831949"/>
            <a:ext cx="153682" cy="153683"/>
            <a:chOff x="2791207" y="2200095"/>
            <a:chExt cx="288033" cy="288034"/>
          </a:xfrm>
        </p:grpSpPr>
        <p:sp>
          <p:nvSpPr>
            <p:cNvPr id="72" name="직사각형 71"/>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73" name="직선 연결선 72"/>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74" name="직선 연결선 73"/>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75" name="TextBox 74"/>
          <p:cNvSpPr txBox="1"/>
          <p:nvPr/>
        </p:nvSpPr>
        <p:spPr>
          <a:xfrm>
            <a:off x="5051445"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총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50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76" name="그룹 75"/>
          <p:cNvGrpSpPr/>
          <p:nvPr/>
        </p:nvGrpSpPr>
        <p:grpSpPr>
          <a:xfrm>
            <a:off x="4978054" y="831949"/>
            <a:ext cx="153682" cy="153683"/>
            <a:chOff x="2791207" y="2200095"/>
            <a:chExt cx="288033" cy="288034"/>
          </a:xfrm>
        </p:grpSpPr>
        <p:sp>
          <p:nvSpPr>
            <p:cNvPr id="77" name="직사각형 76"/>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78" name="직선 연결선 77"/>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79" name="직선 연결선 78"/>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80" name="TextBox 79"/>
          <p:cNvSpPr txBox="1"/>
          <p:nvPr/>
        </p:nvSpPr>
        <p:spPr>
          <a:xfrm>
            <a:off x="64696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a:latin typeface="나눔스퀘어" panose="020B0600000101010101" pitchFamily="50" charset="-127"/>
                <a:ea typeface="나눔스퀘어" panose="020B0600000101010101" pitchFamily="50" charset="-127"/>
              </a:rPr>
              <a:t>개</a:t>
            </a:r>
          </a:p>
        </p:txBody>
      </p:sp>
      <p:grpSp>
        <p:nvGrpSpPr>
          <p:cNvPr id="81" name="그룹 80"/>
          <p:cNvGrpSpPr/>
          <p:nvPr/>
        </p:nvGrpSpPr>
        <p:grpSpPr>
          <a:xfrm>
            <a:off x="6396262" y="831949"/>
            <a:ext cx="153682" cy="153683"/>
            <a:chOff x="2791207" y="2200095"/>
            <a:chExt cx="288033" cy="288034"/>
          </a:xfrm>
        </p:grpSpPr>
        <p:sp>
          <p:nvSpPr>
            <p:cNvPr id="82" name="직사각형 81"/>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83" name="직선 연결선 82"/>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84" name="직선 연결선 83"/>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87" name="Google Shape;499;p28"/>
          <p:cNvSpPr/>
          <p:nvPr/>
        </p:nvSpPr>
        <p:spPr>
          <a:xfrm>
            <a:off x="235596" y="1936098"/>
            <a:ext cx="1179883" cy="1936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8" name="Google Shape;499;p28"/>
          <p:cNvSpPr/>
          <p:nvPr/>
        </p:nvSpPr>
        <p:spPr>
          <a:xfrm>
            <a:off x="235596" y="1639010"/>
            <a:ext cx="1179883" cy="1936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9" name="Google Shape;499;p28"/>
          <p:cNvSpPr/>
          <p:nvPr/>
        </p:nvSpPr>
        <p:spPr>
          <a:xfrm>
            <a:off x="235596" y="1348396"/>
            <a:ext cx="1179883" cy="1936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0" name="Google Shape;483;p28"/>
          <p:cNvSpPr/>
          <p:nvPr/>
        </p:nvSpPr>
        <p:spPr>
          <a:xfrm>
            <a:off x="3400758" y="789702"/>
            <a:ext cx="1238301" cy="24883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1" name="Google Shape;483;p28"/>
          <p:cNvSpPr/>
          <p:nvPr/>
        </p:nvSpPr>
        <p:spPr>
          <a:xfrm>
            <a:off x="4917198" y="789702"/>
            <a:ext cx="1238301" cy="24883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4" name="Google Shape;483;p28"/>
          <p:cNvSpPr/>
          <p:nvPr/>
        </p:nvSpPr>
        <p:spPr>
          <a:xfrm>
            <a:off x="6325761" y="789702"/>
            <a:ext cx="1238301" cy="24883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5" name="Google Shape;488;p28"/>
          <p:cNvSpPr/>
          <p:nvPr/>
        </p:nvSpPr>
        <p:spPr>
          <a:xfrm>
            <a:off x="3732924" y="1132935"/>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08</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6" name="Google Shape;488;p28"/>
          <p:cNvSpPr/>
          <p:nvPr/>
        </p:nvSpPr>
        <p:spPr>
          <a:xfrm>
            <a:off x="5256714" y="1132935"/>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09</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7" name="Google Shape;488;p28"/>
          <p:cNvSpPr/>
          <p:nvPr/>
        </p:nvSpPr>
        <p:spPr>
          <a:xfrm>
            <a:off x="6698527" y="1132935"/>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10</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0" name="Google Shape;476;p28"/>
          <p:cNvSpPr/>
          <p:nvPr/>
        </p:nvSpPr>
        <p:spPr>
          <a:xfrm>
            <a:off x="6698527" y="2900258"/>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12</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1" name="Google Shape;476;p28"/>
          <p:cNvSpPr/>
          <p:nvPr/>
        </p:nvSpPr>
        <p:spPr>
          <a:xfrm>
            <a:off x="6698527" y="3999889"/>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2" name="Google Shape;474;p28"/>
          <p:cNvSpPr/>
          <p:nvPr/>
        </p:nvSpPr>
        <p:spPr>
          <a:xfrm>
            <a:off x="2753189" y="2509141"/>
            <a:ext cx="3796753" cy="99187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3" name="Google Shape;474;p28"/>
          <p:cNvSpPr/>
          <p:nvPr/>
        </p:nvSpPr>
        <p:spPr>
          <a:xfrm>
            <a:off x="2753189" y="3598786"/>
            <a:ext cx="3796753" cy="99187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4" name="TextBox 103"/>
          <p:cNvSpPr txBox="1"/>
          <p:nvPr/>
        </p:nvSpPr>
        <p:spPr>
          <a:xfrm>
            <a:off x="2830723" y="1584382"/>
            <a:ext cx="1140069" cy="246221"/>
          </a:xfrm>
          <a:prstGeom prst="rect">
            <a:avLst/>
          </a:prstGeom>
          <a:noFill/>
        </p:spPr>
        <p:txBody>
          <a:bodyPr wrap="square" rtlCol="0">
            <a:spAutoFit/>
          </a:bodyPr>
          <a:lstStyle/>
          <a:p>
            <a:pPr algn="ctr"/>
            <a:r>
              <a:rPr lang="ko-KR" altLang="en-US" sz="1000" dirty="0" smtClean="0">
                <a:latin typeface="나눔스퀘어" panose="020B0600000101010101" pitchFamily="50" charset="-127"/>
                <a:ea typeface="나눔스퀘어" panose="020B0600000101010101" pitchFamily="50" charset="-127"/>
              </a:rPr>
              <a:t>전체 가상 투자금</a:t>
            </a:r>
            <a:endParaRPr lang="ko-KR" altLang="en-US" sz="1000" dirty="0">
              <a:latin typeface="나눔스퀘어" panose="020B0600000101010101" pitchFamily="50" charset="-127"/>
              <a:ea typeface="나눔스퀘어" panose="020B0600000101010101" pitchFamily="50" charset="-127"/>
            </a:endParaRPr>
          </a:p>
        </p:txBody>
      </p:sp>
      <p:grpSp>
        <p:nvGrpSpPr>
          <p:cNvPr id="105" name="그룹 104"/>
          <p:cNvGrpSpPr/>
          <p:nvPr/>
        </p:nvGrpSpPr>
        <p:grpSpPr>
          <a:xfrm>
            <a:off x="2996350" y="1850122"/>
            <a:ext cx="297557" cy="297559"/>
            <a:chOff x="2791207" y="2200095"/>
            <a:chExt cx="288033" cy="288034"/>
          </a:xfrm>
        </p:grpSpPr>
        <p:sp>
          <p:nvSpPr>
            <p:cNvPr id="106" name="직사각형 105"/>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07" name="직선 연결선 106"/>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108" name="직선 연결선 107"/>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cxnSp>
        <p:nvCxnSpPr>
          <p:cNvPr id="109" name="직선 연결선 108"/>
          <p:cNvCxnSpPr/>
          <p:nvPr/>
        </p:nvCxnSpPr>
        <p:spPr>
          <a:xfrm>
            <a:off x="2918123" y="1823459"/>
            <a:ext cx="3440420" cy="0"/>
          </a:xfrm>
          <a:prstGeom prst="line">
            <a:avLst/>
          </a:prstGeom>
          <a:ln>
            <a:solidFill>
              <a:srgbClr val="BDBDBD"/>
            </a:solidFill>
          </a:ln>
        </p:spPr>
        <p:style>
          <a:lnRef idx="1">
            <a:schemeClr val="dk1"/>
          </a:lnRef>
          <a:fillRef idx="0">
            <a:schemeClr val="dk1"/>
          </a:fillRef>
          <a:effectRef idx="0">
            <a:schemeClr val="dk1"/>
          </a:effectRef>
          <a:fontRef idx="minor">
            <a:schemeClr val="tx1"/>
          </a:fontRef>
        </p:style>
      </p:cxnSp>
      <p:sp>
        <p:nvSpPr>
          <p:cNvPr id="112" name="TextBox 111"/>
          <p:cNvSpPr txBox="1"/>
          <p:nvPr/>
        </p:nvSpPr>
        <p:spPr>
          <a:xfrm>
            <a:off x="4951182" y="1850122"/>
            <a:ext cx="1525782" cy="276999"/>
          </a:xfrm>
          <a:prstGeom prst="rect">
            <a:avLst/>
          </a:prstGeom>
          <a:noFill/>
        </p:spPr>
        <p:txBody>
          <a:bodyPr wrap="square" rtlCol="0">
            <a:spAutoFit/>
          </a:bodyPr>
          <a:lstStyle/>
          <a:p>
            <a:pPr algn="ctr"/>
            <a:r>
              <a:rPr lang="en-US" altLang="ko-KR" sz="1200" dirty="0" smtClean="0">
                <a:latin typeface="나눔스퀘어" panose="020B0600000101010101" pitchFamily="50" charset="-127"/>
                <a:ea typeface="나눔스퀘어" panose="020B0600000101010101" pitchFamily="50" charset="-127"/>
              </a:rPr>
              <a:t>5,421,441,252</a:t>
            </a:r>
            <a:r>
              <a:rPr lang="ko-KR" altLang="en-US" sz="1200" dirty="0" smtClean="0">
                <a:latin typeface="나눔스퀘어" panose="020B0600000101010101" pitchFamily="50" charset="-127"/>
                <a:ea typeface="나눔스퀘어" panose="020B0600000101010101" pitchFamily="50" charset="-127"/>
              </a:rPr>
              <a:t>원</a:t>
            </a:r>
            <a:endParaRPr lang="ko-KR" altLang="en-US" sz="1200" dirty="0">
              <a:latin typeface="나눔스퀘어" panose="020B0600000101010101" pitchFamily="50" charset="-127"/>
              <a:ea typeface="나눔스퀘어" panose="020B0600000101010101" pitchFamily="50" charset="-127"/>
            </a:endParaRPr>
          </a:p>
        </p:txBody>
      </p:sp>
      <p:sp>
        <p:nvSpPr>
          <p:cNvPr id="113" name="TextBox 112"/>
          <p:cNvSpPr txBox="1"/>
          <p:nvPr/>
        </p:nvSpPr>
        <p:spPr>
          <a:xfrm>
            <a:off x="2830723" y="2696275"/>
            <a:ext cx="1140069" cy="246221"/>
          </a:xfrm>
          <a:prstGeom prst="rect">
            <a:avLst/>
          </a:prstGeom>
          <a:noFill/>
        </p:spPr>
        <p:txBody>
          <a:bodyPr wrap="square" rtlCol="0">
            <a:spAutoFit/>
          </a:bodyPr>
          <a:lstStyle/>
          <a:p>
            <a:pPr algn="ctr"/>
            <a:r>
              <a:rPr lang="ko-KR" altLang="en-US" sz="1000" dirty="0" smtClean="0">
                <a:latin typeface="나눔스퀘어" panose="020B0600000101010101" pitchFamily="50" charset="-127"/>
                <a:ea typeface="나눔스퀘어" panose="020B0600000101010101" pitchFamily="50" charset="-127"/>
              </a:rPr>
              <a:t>미처리 신고 건수</a:t>
            </a:r>
            <a:endParaRPr lang="ko-KR" altLang="en-US" sz="1000" dirty="0">
              <a:latin typeface="나눔스퀘어" panose="020B0600000101010101" pitchFamily="50" charset="-127"/>
              <a:ea typeface="나눔스퀘어" panose="020B0600000101010101" pitchFamily="50" charset="-127"/>
            </a:endParaRPr>
          </a:p>
        </p:txBody>
      </p:sp>
      <p:grpSp>
        <p:nvGrpSpPr>
          <p:cNvPr id="114" name="그룹 113"/>
          <p:cNvGrpSpPr/>
          <p:nvPr/>
        </p:nvGrpSpPr>
        <p:grpSpPr>
          <a:xfrm>
            <a:off x="2996350" y="2962015"/>
            <a:ext cx="297557" cy="297559"/>
            <a:chOff x="2791207" y="2200095"/>
            <a:chExt cx="288033" cy="288034"/>
          </a:xfrm>
        </p:grpSpPr>
        <p:sp>
          <p:nvSpPr>
            <p:cNvPr id="115" name="직사각형 114"/>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16" name="직선 연결선 115"/>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117" name="직선 연결선 116"/>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cxnSp>
        <p:nvCxnSpPr>
          <p:cNvPr id="118" name="직선 연결선 117"/>
          <p:cNvCxnSpPr/>
          <p:nvPr/>
        </p:nvCxnSpPr>
        <p:spPr>
          <a:xfrm>
            <a:off x="2918123" y="2935352"/>
            <a:ext cx="3440420" cy="0"/>
          </a:xfrm>
          <a:prstGeom prst="line">
            <a:avLst/>
          </a:prstGeom>
          <a:ln>
            <a:solidFill>
              <a:srgbClr val="BDBDBD"/>
            </a:solidFill>
          </a:ln>
        </p:spPr>
        <p:style>
          <a:lnRef idx="1">
            <a:schemeClr val="dk1"/>
          </a:lnRef>
          <a:fillRef idx="0">
            <a:schemeClr val="dk1"/>
          </a:fillRef>
          <a:effectRef idx="0">
            <a:schemeClr val="dk1"/>
          </a:effectRef>
          <a:fontRef idx="minor">
            <a:schemeClr val="tx1"/>
          </a:fontRef>
        </p:style>
      </p:cxnSp>
      <p:sp>
        <p:nvSpPr>
          <p:cNvPr id="119" name="TextBox 118"/>
          <p:cNvSpPr txBox="1"/>
          <p:nvPr/>
        </p:nvSpPr>
        <p:spPr>
          <a:xfrm>
            <a:off x="4816847" y="2962015"/>
            <a:ext cx="1525782" cy="369332"/>
          </a:xfrm>
          <a:prstGeom prst="rect">
            <a:avLst/>
          </a:prstGeom>
          <a:noFill/>
        </p:spPr>
        <p:txBody>
          <a:bodyPr wrap="square" rtlCol="0">
            <a:spAutoFit/>
          </a:bodyPr>
          <a:lstStyle/>
          <a:p>
            <a:pPr algn="r"/>
            <a:r>
              <a:rPr lang="ko-KR" altLang="en-US" sz="900" dirty="0" err="1" smtClean="0">
                <a:latin typeface="나눔스퀘어" panose="020B0600000101010101" pitchFamily="50" charset="-127"/>
                <a:ea typeface="나눔스퀘어" panose="020B0600000101010101" pitchFamily="50" charset="-127"/>
              </a:rPr>
              <a:t>게시글</a:t>
            </a:r>
            <a:r>
              <a:rPr lang="ko-KR" altLang="en-US" sz="900" dirty="0" smtClean="0">
                <a:latin typeface="나눔스퀘어" panose="020B0600000101010101" pitchFamily="50" charset="-127"/>
                <a:ea typeface="나눔스퀘어" panose="020B0600000101010101" pitchFamily="50" charset="-127"/>
              </a:rPr>
              <a:t> </a:t>
            </a:r>
            <a:r>
              <a:rPr lang="en-US" altLang="ko-KR" sz="900" dirty="0" smtClean="0">
                <a:latin typeface="나눔스퀘어" panose="020B0600000101010101" pitchFamily="50" charset="-127"/>
                <a:ea typeface="나눔스퀘어" panose="020B0600000101010101" pitchFamily="50" charset="-127"/>
              </a:rPr>
              <a:t>1 </a:t>
            </a:r>
            <a:r>
              <a:rPr lang="ko-KR" altLang="en-US" sz="900" dirty="0" smtClean="0">
                <a:latin typeface="나눔스퀘어" panose="020B0600000101010101" pitchFamily="50" charset="-127"/>
                <a:ea typeface="나눔스퀘어" panose="020B0600000101010101" pitchFamily="50" charset="-127"/>
              </a:rPr>
              <a:t>건</a:t>
            </a:r>
            <a:endParaRPr lang="en-US" altLang="ko-KR" sz="900" dirty="0" smtClean="0">
              <a:latin typeface="나눔스퀘어" panose="020B0600000101010101" pitchFamily="50" charset="-127"/>
              <a:ea typeface="나눔스퀘어" panose="020B0600000101010101" pitchFamily="50" charset="-127"/>
            </a:endParaRPr>
          </a:p>
          <a:p>
            <a:pPr algn="r"/>
            <a:r>
              <a:rPr lang="ko-KR" altLang="en-US" sz="900" dirty="0" smtClean="0">
                <a:latin typeface="나눔스퀘어" panose="020B0600000101010101" pitchFamily="50" charset="-127"/>
                <a:ea typeface="나눔스퀘어" panose="020B0600000101010101" pitchFamily="50" charset="-127"/>
              </a:rPr>
              <a:t>댓글    </a:t>
            </a:r>
            <a:r>
              <a:rPr lang="en-US" altLang="ko-KR" sz="900" dirty="0" smtClean="0">
                <a:latin typeface="나눔스퀘어" panose="020B0600000101010101" pitchFamily="50" charset="-127"/>
                <a:ea typeface="나눔스퀘어" panose="020B0600000101010101" pitchFamily="50" charset="-127"/>
              </a:rPr>
              <a:t>7 </a:t>
            </a:r>
            <a:r>
              <a:rPr lang="ko-KR" altLang="en-US" sz="900" dirty="0" smtClean="0">
                <a:latin typeface="나눔스퀘어" panose="020B0600000101010101" pitchFamily="50" charset="-127"/>
                <a:ea typeface="나눔스퀘어" panose="020B0600000101010101" pitchFamily="50" charset="-127"/>
              </a:rPr>
              <a:t>건</a:t>
            </a:r>
            <a:endParaRPr lang="ko-KR" altLang="en-US" sz="900" dirty="0">
              <a:latin typeface="나눔스퀘어" panose="020B0600000101010101" pitchFamily="50" charset="-127"/>
              <a:ea typeface="나눔스퀘어" panose="020B0600000101010101" pitchFamily="50" charset="-127"/>
            </a:endParaRPr>
          </a:p>
        </p:txBody>
      </p:sp>
      <p:sp>
        <p:nvSpPr>
          <p:cNvPr id="120" name="TextBox 119"/>
          <p:cNvSpPr txBox="1"/>
          <p:nvPr/>
        </p:nvSpPr>
        <p:spPr>
          <a:xfrm>
            <a:off x="2830723" y="3803982"/>
            <a:ext cx="1140069" cy="246221"/>
          </a:xfrm>
          <a:prstGeom prst="rect">
            <a:avLst/>
          </a:prstGeom>
          <a:noFill/>
        </p:spPr>
        <p:txBody>
          <a:bodyPr wrap="square" rtlCol="0">
            <a:spAutoFit/>
          </a:bodyPr>
          <a:lstStyle/>
          <a:p>
            <a:pPr algn="ctr"/>
            <a:r>
              <a:rPr lang="ko-KR" altLang="en-US" sz="1000" dirty="0" smtClean="0">
                <a:latin typeface="나눔스퀘어" panose="020B0600000101010101" pitchFamily="50" charset="-127"/>
                <a:ea typeface="나눔스퀘어" panose="020B0600000101010101" pitchFamily="50" charset="-127"/>
              </a:rPr>
              <a:t>신규 </a:t>
            </a:r>
            <a:r>
              <a:rPr lang="ko-KR" altLang="en-US" sz="1000" dirty="0" err="1" smtClean="0">
                <a:latin typeface="나눔스퀘어" panose="020B0600000101010101" pitchFamily="50" charset="-127"/>
                <a:ea typeface="나눔스퀘어" panose="020B0600000101010101" pitchFamily="50" charset="-127"/>
              </a:rPr>
              <a:t>충전액</a:t>
            </a:r>
            <a:endParaRPr lang="ko-KR" altLang="en-US" sz="1000" dirty="0">
              <a:latin typeface="나눔스퀘어" panose="020B0600000101010101" pitchFamily="50" charset="-127"/>
              <a:ea typeface="나눔스퀘어" panose="020B0600000101010101" pitchFamily="50" charset="-127"/>
            </a:endParaRPr>
          </a:p>
        </p:txBody>
      </p:sp>
      <p:grpSp>
        <p:nvGrpSpPr>
          <p:cNvPr id="121" name="그룹 120"/>
          <p:cNvGrpSpPr/>
          <p:nvPr/>
        </p:nvGrpSpPr>
        <p:grpSpPr>
          <a:xfrm>
            <a:off x="2996350" y="4069722"/>
            <a:ext cx="297557" cy="297559"/>
            <a:chOff x="2791207" y="2200095"/>
            <a:chExt cx="288033" cy="288034"/>
          </a:xfrm>
        </p:grpSpPr>
        <p:sp>
          <p:nvSpPr>
            <p:cNvPr id="122" name="직사각형 121"/>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23" name="직선 연결선 122"/>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124" name="직선 연결선 123"/>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cxnSp>
        <p:nvCxnSpPr>
          <p:cNvPr id="125" name="직선 연결선 124"/>
          <p:cNvCxnSpPr/>
          <p:nvPr/>
        </p:nvCxnSpPr>
        <p:spPr>
          <a:xfrm>
            <a:off x="2918123" y="4043059"/>
            <a:ext cx="3440420" cy="0"/>
          </a:xfrm>
          <a:prstGeom prst="line">
            <a:avLst/>
          </a:prstGeom>
          <a:ln>
            <a:solidFill>
              <a:srgbClr val="BDBDBD"/>
            </a:solidFill>
          </a:ln>
        </p:spPr>
        <p:style>
          <a:lnRef idx="1">
            <a:schemeClr val="dk1"/>
          </a:lnRef>
          <a:fillRef idx="0">
            <a:schemeClr val="dk1"/>
          </a:fillRef>
          <a:effectRef idx="0">
            <a:schemeClr val="dk1"/>
          </a:effectRef>
          <a:fontRef idx="minor">
            <a:schemeClr val="tx1"/>
          </a:fontRef>
        </p:style>
      </p:cxnSp>
      <p:sp>
        <p:nvSpPr>
          <p:cNvPr id="126" name="TextBox 125"/>
          <p:cNvSpPr txBox="1"/>
          <p:nvPr/>
        </p:nvSpPr>
        <p:spPr>
          <a:xfrm>
            <a:off x="4951182" y="4069722"/>
            <a:ext cx="1525782" cy="276999"/>
          </a:xfrm>
          <a:prstGeom prst="rect">
            <a:avLst/>
          </a:prstGeom>
          <a:noFill/>
        </p:spPr>
        <p:txBody>
          <a:bodyPr wrap="square" rtlCol="0">
            <a:spAutoFit/>
          </a:bodyPr>
          <a:lstStyle/>
          <a:p>
            <a:pPr algn="ctr"/>
            <a:r>
              <a:rPr lang="en-US" altLang="ko-KR" sz="1200" dirty="0" smtClean="0">
                <a:latin typeface="나눔스퀘어" panose="020B0600000101010101" pitchFamily="50" charset="-127"/>
                <a:ea typeface="나눔스퀘어" panose="020B0600000101010101" pitchFamily="50" charset="-127"/>
              </a:rPr>
              <a:t>0</a:t>
            </a:r>
            <a:r>
              <a:rPr lang="ko-KR" altLang="en-US" sz="1200" dirty="0" smtClean="0">
                <a:latin typeface="나눔스퀘어" panose="020B0600000101010101" pitchFamily="50" charset="-127"/>
                <a:ea typeface="나눔스퀘어" panose="020B0600000101010101" pitchFamily="50" charset="-127"/>
              </a:rPr>
              <a:t>원</a:t>
            </a:r>
            <a:endParaRPr lang="ko-KR" altLang="en-US" sz="1200" dirty="0">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1294089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p:cNvSpPr/>
          <p:nvPr/>
        </p:nvSpPr>
        <p:spPr>
          <a:xfrm>
            <a:off x="119063" y="692150"/>
            <a:ext cx="1390087" cy="44650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3" name="직사각형 122"/>
          <p:cNvSpPr/>
          <p:nvPr/>
        </p:nvSpPr>
        <p:spPr>
          <a:xfrm>
            <a:off x="123108" y="1626842"/>
            <a:ext cx="1387891" cy="2523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회원 관리</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sp>
        <p:nvSpPr>
          <p:cNvPr id="28" name="TextBox 27">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11-2</a:t>
            </a:r>
            <a:endParaRPr lang="ko-KR" altLang="en-US" sz="1050" dirty="0">
              <a:latin typeface="나눔스퀘어 Bold" panose="020B0600000101010101" pitchFamily="50" charset="-127"/>
              <a:ea typeface="나눔스퀘어 Bold" panose="020B0600000101010101" pitchFamily="50" charset="-127"/>
            </a:endParaRPr>
          </a:p>
        </p:txBody>
      </p:sp>
      <p:sp>
        <p:nvSpPr>
          <p:cNvPr id="29" name="직사각형 28"/>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30" name="직선 연결선 29"/>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1" name="표 30">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187797958"/>
              </p:ext>
            </p:extLst>
          </p:nvPr>
        </p:nvGraphicFramePr>
        <p:xfrm>
          <a:off x="8688288" y="476673"/>
          <a:ext cx="3384376" cy="249069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11-3</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2</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가지 검색 카테고리가 보여진다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검색할 회원의 이메일이나 닉네임을 입력하는 폼이다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MB-01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143696">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03</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번에 입력된 텍스트로 검색한다</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MB-01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79993719"/>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해당 회원을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탈퇴시킨다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MB-02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해당 페이지의 회원 목록이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MB-01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76130978"/>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3" name="직사각형 32"/>
          <p:cNvSpPr/>
          <p:nvPr/>
        </p:nvSpPr>
        <p:spPr>
          <a:xfrm>
            <a:off x="1509706" y="1080780"/>
            <a:ext cx="6439011" cy="40764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모서리가 둥근 직사각형 33"/>
          <p:cNvSpPr/>
          <p:nvPr/>
        </p:nvSpPr>
        <p:spPr>
          <a:xfrm>
            <a:off x="2091747" y="1467135"/>
            <a:ext cx="5444413" cy="2105881"/>
          </a:xfrm>
          <a:prstGeom prst="roundRect">
            <a:avLst>
              <a:gd name="adj" fmla="val 4597"/>
            </a:avLst>
          </a:prstGeom>
          <a:solidFill>
            <a:schemeClr val="bg1"/>
          </a:solidFill>
          <a:ln w="6350">
            <a:solidFill>
              <a:srgbClr val="BDBDBD"/>
            </a:solidFill>
          </a:ln>
          <a:effectLst>
            <a:outerShdw blurRad="254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직사각형 36"/>
          <p:cNvSpPr/>
          <p:nvPr/>
        </p:nvSpPr>
        <p:spPr>
          <a:xfrm>
            <a:off x="1509706" y="692150"/>
            <a:ext cx="6439011" cy="4592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Google Shape;476;p28"/>
          <p:cNvSpPr/>
          <p:nvPr/>
        </p:nvSpPr>
        <p:spPr>
          <a:xfrm>
            <a:off x="7558636" y="2465628"/>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9" name="Google Shape;496;p28"/>
          <p:cNvSpPr/>
          <p:nvPr/>
        </p:nvSpPr>
        <p:spPr>
          <a:xfrm>
            <a:off x="1584510" y="2232772"/>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grpSp>
        <p:nvGrpSpPr>
          <p:cNvPr id="50" name="그룹 49"/>
          <p:cNvGrpSpPr/>
          <p:nvPr/>
        </p:nvGrpSpPr>
        <p:grpSpPr>
          <a:xfrm>
            <a:off x="367258" y="831971"/>
            <a:ext cx="905435" cy="304768"/>
            <a:chOff x="2791207" y="2200095"/>
            <a:chExt cx="288033" cy="288034"/>
          </a:xfrm>
        </p:grpSpPr>
        <p:sp>
          <p:nvSpPr>
            <p:cNvPr id="51" name="직사각형 50"/>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52" name="직선 연결선 51"/>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53" name="직선 연결선 52"/>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55" name="TextBox 54"/>
          <p:cNvSpPr txBox="1"/>
          <p:nvPr/>
        </p:nvSpPr>
        <p:spPr>
          <a:xfrm>
            <a:off x="207338" y="1344437"/>
            <a:ext cx="843772" cy="200055"/>
          </a:xfrm>
          <a:prstGeom prst="rect">
            <a:avLst/>
          </a:prstGeom>
          <a:noFill/>
        </p:spPr>
        <p:txBody>
          <a:bodyPr wrap="square" rtlCol="0">
            <a:spAutoFit/>
          </a:bodyPr>
          <a:lstStyle/>
          <a:p>
            <a:r>
              <a:rPr lang="en-US" altLang="ko-KR" sz="700" dirty="0" smtClean="0">
                <a:solidFill>
                  <a:schemeClr val="bg1"/>
                </a:solidFill>
                <a:latin typeface="나눔스퀘어" panose="020B0600000101010101" pitchFamily="50" charset="-127"/>
                <a:ea typeface="나눔스퀘어" panose="020B0600000101010101" pitchFamily="50" charset="-127"/>
              </a:rPr>
              <a:t>MAIN</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56" name="TextBox 55"/>
          <p:cNvSpPr txBox="1"/>
          <p:nvPr/>
        </p:nvSpPr>
        <p:spPr>
          <a:xfrm>
            <a:off x="207338" y="1640374"/>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회원관리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grpSp>
        <p:nvGrpSpPr>
          <p:cNvPr id="60" name="그룹 59"/>
          <p:cNvGrpSpPr/>
          <p:nvPr/>
        </p:nvGrpSpPr>
        <p:grpSpPr>
          <a:xfrm>
            <a:off x="1221910" y="1373922"/>
            <a:ext cx="153682" cy="153683"/>
            <a:chOff x="2791207" y="2200095"/>
            <a:chExt cx="288033" cy="288034"/>
          </a:xfrm>
        </p:grpSpPr>
        <p:sp>
          <p:nvSpPr>
            <p:cNvPr id="61" name="직사각형 60"/>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2" name="직선 연결선 61"/>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63" name="직선 연결선 62"/>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64" name="1/2 액자 63"/>
          <p:cNvSpPr/>
          <p:nvPr/>
        </p:nvSpPr>
        <p:spPr>
          <a:xfrm rot="13495481">
            <a:off x="1262684" y="1702209"/>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68" name="TextBox 67"/>
          <p:cNvSpPr txBox="1"/>
          <p:nvPr/>
        </p:nvSpPr>
        <p:spPr>
          <a:xfrm>
            <a:off x="20425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전체 회원 수 </a:t>
            </a:r>
            <a:r>
              <a:rPr lang="en-US" altLang="ko-KR" sz="800" dirty="0" smtClean="0">
                <a:latin typeface="나눔스퀘어" panose="020B0600000101010101" pitchFamily="50" charset="-127"/>
                <a:ea typeface="나눔스퀘어" panose="020B0600000101010101" pitchFamily="50" charset="-127"/>
              </a:rPr>
              <a:t>: 1092</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69" name="그룹 68"/>
          <p:cNvGrpSpPr/>
          <p:nvPr/>
        </p:nvGrpSpPr>
        <p:grpSpPr>
          <a:xfrm>
            <a:off x="1969162" y="831949"/>
            <a:ext cx="153682" cy="153683"/>
            <a:chOff x="2791207" y="2200095"/>
            <a:chExt cx="288033" cy="288034"/>
          </a:xfrm>
        </p:grpSpPr>
        <p:sp>
          <p:nvSpPr>
            <p:cNvPr id="70" name="직사각형 69"/>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71" name="직선 연결선 70"/>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72" name="직선 연결선 71"/>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73" name="TextBox 72"/>
          <p:cNvSpPr txBox="1"/>
          <p:nvPr/>
        </p:nvSpPr>
        <p:spPr>
          <a:xfrm>
            <a:off x="3531088"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회원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74" name="그룹 73"/>
          <p:cNvGrpSpPr/>
          <p:nvPr/>
        </p:nvGrpSpPr>
        <p:grpSpPr>
          <a:xfrm>
            <a:off x="3457697" y="831949"/>
            <a:ext cx="153682" cy="153683"/>
            <a:chOff x="2791207" y="2200095"/>
            <a:chExt cx="288033" cy="288034"/>
          </a:xfrm>
        </p:grpSpPr>
        <p:sp>
          <p:nvSpPr>
            <p:cNvPr id="75" name="직사각형 74"/>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76" name="직선 연결선 75"/>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77" name="직선 연결선 76"/>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78" name="TextBox 77"/>
          <p:cNvSpPr txBox="1"/>
          <p:nvPr/>
        </p:nvSpPr>
        <p:spPr>
          <a:xfrm>
            <a:off x="5051445"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총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50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79" name="그룹 78"/>
          <p:cNvGrpSpPr/>
          <p:nvPr/>
        </p:nvGrpSpPr>
        <p:grpSpPr>
          <a:xfrm>
            <a:off x="4978054" y="831949"/>
            <a:ext cx="153682" cy="153683"/>
            <a:chOff x="2791207" y="2200095"/>
            <a:chExt cx="288033" cy="288034"/>
          </a:xfrm>
        </p:grpSpPr>
        <p:sp>
          <p:nvSpPr>
            <p:cNvPr id="80" name="직사각형 79"/>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81" name="직선 연결선 80"/>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82" name="직선 연결선 81"/>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83" name="TextBox 82"/>
          <p:cNvSpPr txBox="1"/>
          <p:nvPr/>
        </p:nvSpPr>
        <p:spPr>
          <a:xfrm>
            <a:off x="64696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a:latin typeface="나눔스퀘어" panose="020B0600000101010101" pitchFamily="50" charset="-127"/>
                <a:ea typeface="나눔스퀘어" panose="020B0600000101010101" pitchFamily="50" charset="-127"/>
              </a:rPr>
              <a:t>개</a:t>
            </a:r>
          </a:p>
        </p:txBody>
      </p:sp>
      <p:grpSp>
        <p:nvGrpSpPr>
          <p:cNvPr id="84" name="그룹 83"/>
          <p:cNvGrpSpPr/>
          <p:nvPr/>
        </p:nvGrpSpPr>
        <p:grpSpPr>
          <a:xfrm>
            <a:off x="6396262" y="831949"/>
            <a:ext cx="153682" cy="153683"/>
            <a:chOff x="2791207" y="2200095"/>
            <a:chExt cx="288033" cy="288034"/>
          </a:xfrm>
        </p:grpSpPr>
        <p:sp>
          <p:nvSpPr>
            <p:cNvPr id="85" name="직사각형 84"/>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86" name="직선 연결선 85"/>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87" name="직선 연결선 86"/>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101" name="TextBox 100"/>
          <p:cNvSpPr txBox="1"/>
          <p:nvPr/>
        </p:nvSpPr>
        <p:spPr>
          <a:xfrm>
            <a:off x="2131786" y="1483663"/>
            <a:ext cx="1140069" cy="246221"/>
          </a:xfrm>
          <a:prstGeom prst="rect">
            <a:avLst/>
          </a:prstGeom>
          <a:noFill/>
        </p:spPr>
        <p:txBody>
          <a:bodyPr wrap="square" rtlCol="0">
            <a:spAutoFit/>
          </a:bodyPr>
          <a:lstStyle/>
          <a:p>
            <a:r>
              <a:rPr lang="ko-KR" altLang="en-US" sz="1000" dirty="0" smtClean="0">
                <a:latin typeface="나눔스퀘어" panose="020B0600000101010101" pitchFamily="50" charset="-127"/>
                <a:ea typeface="나눔스퀘어" panose="020B0600000101010101" pitchFamily="50" charset="-127"/>
              </a:rPr>
              <a:t>회원 관리</a:t>
            </a:r>
            <a:endParaRPr lang="ko-KR" altLang="en-US" sz="1000" dirty="0">
              <a:latin typeface="나눔스퀘어" panose="020B0600000101010101" pitchFamily="50" charset="-127"/>
              <a:ea typeface="나눔스퀘어" panose="020B0600000101010101" pitchFamily="50" charset="-127"/>
            </a:endParaRPr>
          </a:p>
        </p:txBody>
      </p:sp>
      <p:cxnSp>
        <p:nvCxnSpPr>
          <p:cNvPr id="106" name="직선 연결선 105"/>
          <p:cNvCxnSpPr/>
          <p:nvPr/>
        </p:nvCxnSpPr>
        <p:spPr>
          <a:xfrm>
            <a:off x="2122843" y="1712382"/>
            <a:ext cx="5367567" cy="0"/>
          </a:xfrm>
          <a:prstGeom prst="line">
            <a:avLst/>
          </a:prstGeom>
          <a:ln>
            <a:solidFill>
              <a:srgbClr val="BDBDBD"/>
            </a:solidFill>
          </a:ln>
        </p:spPr>
        <p:style>
          <a:lnRef idx="1">
            <a:schemeClr val="dk1"/>
          </a:lnRef>
          <a:fillRef idx="0">
            <a:schemeClr val="dk1"/>
          </a:fillRef>
          <a:effectRef idx="0">
            <a:schemeClr val="dk1"/>
          </a:effectRef>
          <a:fontRef idx="minor">
            <a:schemeClr val="tx1"/>
          </a:fontRef>
        </p:style>
      </p:cxnSp>
      <p:sp>
        <p:nvSpPr>
          <p:cNvPr id="122" name="직사각형 121"/>
          <p:cNvSpPr/>
          <p:nvPr/>
        </p:nvSpPr>
        <p:spPr>
          <a:xfrm>
            <a:off x="123108" y="1881679"/>
            <a:ext cx="1387891" cy="5591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TextBox 56"/>
          <p:cNvSpPr txBox="1"/>
          <p:nvPr/>
        </p:nvSpPr>
        <p:spPr>
          <a:xfrm>
            <a:off x="207338" y="2451403"/>
            <a:ext cx="941100"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게시판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58" name="TextBox 57"/>
          <p:cNvSpPr txBox="1"/>
          <p:nvPr/>
        </p:nvSpPr>
        <p:spPr>
          <a:xfrm>
            <a:off x="207337" y="2724889"/>
            <a:ext cx="1062979"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충전 상품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65" name="1/2 액자 64"/>
          <p:cNvSpPr/>
          <p:nvPr/>
        </p:nvSpPr>
        <p:spPr>
          <a:xfrm rot="13495481">
            <a:off x="1262685" y="2517106"/>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66" name="1/2 액자 65"/>
          <p:cNvSpPr/>
          <p:nvPr/>
        </p:nvSpPr>
        <p:spPr>
          <a:xfrm rot="13495481">
            <a:off x="6097637" y="1555483"/>
            <a:ext cx="54000" cy="54000"/>
          </a:xfrm>
          <a:prstGeom prst="halfFram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24" name="TextBox 123"/>
          <p:cNvSpPr txBox="1"/>
          <p:nvPr/>
        </p:nvSpPr>
        <p:spPr>
          <a:xfrm>
            <a:off x="207338" y="1933439"/>
            <a:ext cx="843772"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회원 관리</a:t>
            </a:r>
            <a:endParaRPr lang="ko-KR" altLang="en-US" sz="700" dirty="0">
              <a:latin typeface="나눔스퀘어" panose="020B0600000101010101" pitchFamily="50" charset="-127"/>
              <a:ea typeface="나눔스퀘어" panose="020B0600000101010101" pitchFamily="50" charset="-127"/>
            </a:endParaRPr>
          </a:p>
        </p:txBody>
      </p:sp>
      <p:sp>
        <p:nvSpPr>
          <p:cNvPr id="125" name="TextBox 124"/>
          <p:cNvSpPr txBox="1"/>
          <p:nvPr/>
        </p:nvSpPr>
        <p:spPr>
          <a:xfrm>
            <a:off x="207337" y="2204007"/>
            <a:ext cx="1139235"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랭킹 회원 보상 관리</a:t>
            </a:r>
            <a:endParaRPr lang="ko-KR" altLang="en-US" sz="700" dirty="0">
              <a:latin typeface="나눔스퀘어" panose="020B0600000101010101" pitchFamily="50" charset="-127"/>
              <a:ea typeface="나눔스퀘어" panose="020B0600000101010101" pitchFamily="50" charset="-127"/>
            </a:endParaRPr>
          </a:p>
        </p:txBody>
      </p:sp>
      <p:grpSp>
        <p:nvGrpSpPr>
          <p:cNvPr id="126" name="그룹 125"/>
          <p:cNvGrpSpPr/>
          <p:nvPr/>
        </p:nvGrpSpPr>
        <p:grpSpPr>
          <a:xfrm>
            <a:off x="7185969" y="1937849"/>
            <a:ext cx="96410" cy="96411"/>
            <a:chOff x="2791207" y="2200095"/>
            <a:chExt cx="288033" cy="288034"/>
          </a:xfrm>
        </p:grpSpPr>
        <p:sp>
          <p:nvSpPr>
            <p:cNvPr id="127" name="직사각형 126"/>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28" name="직선 연결선 127"/>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129" name="직선 연결선 128"/>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130" name="그룹 129"/>
          <p:cNvGrpSpPr/>
          <p:nvPr/>
        </p:nvGrpSpPr>
        <p:grpSpPr>
          <a:xfrm>
            <a:off x="7185969" y="2098360"/>
            <a:ext cx="96410" cy="96411"/>
            <a:chOff x="2791207" y="2200095"/>
            <a:chExt cx="288033" cy="288034"/>
          </a:xfrm>
        </p:grpSpPr>
        <p:sp>
          <p:nvSpPr>
            <p:cNvPr id="131" name="직사각형 130"/>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32" name="직선 연결선 131"/>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133" name="직선 연결선 132"/>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134" name="그룹 133"/>
          <p:cNvGrpSpPr/>
          <p:nvPr/>
        </p:nvGrpSpPr>
        <p:grpSpPr>
          <a:xfrm>
            <a:off x="7185969" y="2260687"/>
            <a:ext cx="96410" cy="96411"/>
            <a:chOff x="2791207" y="2200095"/>
            <a:chExt cx="288033" cy="288034"/>
          </a:xfrm>
        </p:grpSpPr>
        <p:sp>
          <p:nvSpPr>
            <p:cNvPr id="135" name="직사각형 134"/>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36" name="직선 연결선 135"/>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137" name="직선 연결선 136"/>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138" name="그룹 137"/>
          <p:cNvGrpSpPr/>
          <p:nvPr/>
        </p:nvGrpSpPr>
        <p:grpSpPr>
          <a:xfrm>
            <a:off x="7185969" y="2414504"/>
            <a:ext cx="96410" cy="96411"/>
            <a:chOff x="2791207" y="2200095"/>
            <a:chExt cx="288033" cy="288034"/>
          </a:xfrm>
        </p:grpSpPr>
        <p:sp>
          <p:nvSpPr>
            <p:cNvPr id="139" name="직사각형 13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40" name="직선 연결선 13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141" name="직선 연결선 14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142" name="그룹 141"/>
          <p:cNvGrpSpPr/>
          <p:nvPr/>
        </p:nvGrpSpPr>
        <p:grpSpPr>
          <a:xfrm>
            <a:off x="7185969" y="2562490"/>
            <a:ext cx="96410" cy="96411"/>
            <a:chOff x="2791207" y="2200095"/>
            <a:chExt cx="288033" cy="288034"/>
          </a:xfrm>
        </p:grpSpPr>
        <p:sp>
          <p:nvSpPr>
            <p:cNvPr id="143" name="직사각형 142"/>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44" name="직선 연결선 143"/>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145" name="직선 연결선 144"/>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146" name="그룹 145"/>
          <p:cNvGrpSpPr/>
          <p:nvPr/>
        </p:nvGrpSpPr>
        <p:grpSpPr>
          <a:xfrm>
            <a:off x="7185969" y="2728948"/>
            <a:ext cx="96410" cy="96411"/>
            <a:chOff x="2791207" y="2200095"/>
            <a:chExt cx="288033" cy="288034"/>
          </a:xfrm>
        </p:grpSpPr>
        <p:sp>
          <p:nvSpPr>
            <p:cNvPr id="147" name="직사각형 146"/>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48" name="직선 연결선 147"/>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149" name="직선 연결선 148"/>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150" name="그룹 149"/>
          <p:cNvGrpSpPr/>
          <p:nvPr/>
        </p:nvGrpSpPr>
        <p:grpSpPr>
          <a:xfrm>
            <a:off x="7185969" y="2899545"/>
            <a:ext cx="96410" cy="96411"/>
            <a:chOff x="2791207" y="2200095"/>
            <a:chExt cx="288033" cy="288034"/>
          </a:xfrm>
        </p:grpSpPr>
        <p:sp>
          <p:nvSpPr>
            <p:cNvPr id="151" name="직사각형 150"/>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52" name="직선 연결선 151"/>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153" name="직선 연결선 152"/>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154" name="그룹 153"/>
          <p:cNvGrpSpPr/>
          <p:nvPr/>
        </p:nvGrpSpPr>
        <p:grpSpPr>
          <a:xfrm>
            <a:off x="7185969" y="3054788"/>
            <a:ext cx="96410" cy="96411"/>
            <a:chOff x="2791207" y="2200095"/>
            <a:chExt cx="288033" cy="288034"/>
          </a:xfrm>
        </p:grpSpPr>
        <p:sp>
          <p:nvSpPr>
            <p:cNvPr id="155" name="직사각형 154"/>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56" name="직선 연결선 155"/>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157" name="직선 연결선 156"/>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158" name="그룹 157"/>
          <p:cNvGrpSpPr/>
          <p:nvPr/>
        </p:nvGrpSpPr>
        <p:grpSpPr>
          <a:xfrm>
            <a:off x="7185969" y="3209725"/>
            <a:ext cx="96410" cy="96411"/>
            <a:chOff x="2791207" y="2200095"/>
            <a:chExt cx="288033" cy="288034"/>
          </a:xfrm>
        </p:grpSpPr>
        <p:sp>
          <p:nvSpPr>
            <p:cNvPr id="159" name="직사각형 15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60" name="직선 연결선 15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161" name="직선 연결선 16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162" name="그룹 161"/>
          <p:cNvGrpSpPr/>
          <p:nvPr/>
        </p:nvGrpSpPr>
        <p:grpSpPr>
          <a:xfrm>
            <a:off x="7185969" y="3370487"/>
            <a:ext cx="96410" cy="96411"/>
            <a:chOff x="2791207" y="2200095"/>
            <a:chExt cx="288033" cy="288034"/>
          </a:xfrm>
        </p:grpSpPr>
        <p:sp>
          <p:nvSpPr>
            <p:cNvPr id="163" name="직사각형 162"/>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64" name="직선 연결선 163"/>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165" name="직선 연결선 164"/>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166" name="직사각형 165"/>
          <p:cNvSpPr/>
          <p:nvPr/>
        </p:nvSpPr>
        <p:spPr>
          <a:xfrm>
            <a:off x="5768236" y="1527605"/>
            <a:ext cx="432048" cy="14175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ctr"/>
          <a:lstStyle/>
          <a:p>
            <a:r>
              <a:rPr lang="ko-KR" altLang="en-US" sz="700" dirty="0" smtClean="0">
                <a:solidFill>
                  <a:schemeClr val="tx1"/>
                </a:solidFill>
                <a:latin typeface="나눔스퀘어" panose="020B0600000101010101" pitchFamily="50" charset="-127"/>
                <a:ea typeface="나눔스퀘어" panose="020B0600000101010101" pitchFamily="50" charset="-127"/>
              </a:rPr>
              <a:t>이메일</a:t>
            </a:r>
            <a:endParaRPr lang="ko-KR" altLang="en-US" sz="700" dirty="0">
              <a:solidFill>
                <a:schemeClr val="tx1"/>
              </a:solidFill>
              <a:latin typeface="나눔스퀘어" panose="020B0600000101010101" pitchFamily="50" charset="-127"/>
              <a:ea typeface="나눔스퀘어" panose="020B0600000101010101" pitchFamily="50" charset="-127"/>
            </a:endParaRPr>
          </a:p>
        </p:txBody>
      </p:sp>
      <p:sp>
        <p:nvSpPr>
          <p:cNvPr id="169" name="직사각형 168"/>
          <p:cNvSpPr/>
          <p:nvPr/>
        </p:nvSpPr>
        <p:spPr>
          <a:xfrm>
            <a:off x="6248999" y="1527605"/>
            <a:ext cx="921639" cy="14175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ctr"/>
          <a:lstStyle/>
          <a:p>
            <a:r>
              <a:rPr lang="ko-KR" altLang="en-US" sz="700" dirty="0" err="1" smtClean="0">
                <a:solidFill>
                  <a:schemeClr val="bg1">
                    <a:lumMod val="50000"/>
                  </a:schemeClr>
                </a:solidFill>
                <a:latin typeface="나눔스퀘어" panose="020B0600000101010101" pitchFamily="50" charset="-127"/>
                <a:ea typeface="나눔스퀘어" panose="020B0600000101010101" pitchFamily="50" charset="-127"/>
              </a:rPr>
              <a:t>검색어를</a:t>
            </a:r>
            <a:r>
              <a:rPr lang="ko-KR" altLang="en-US" sz="700" dirty="0" smtClean="0">
                <a:solidFill>
                  <a:schemeClr val="bg1">
                    <a:lumMod val="50000"/>
                  </a:schemeClr>
                </a:solidFill>
                <a:latin typeface="나눔스퀘어" panose="020B0600000101010101" pitchFamily="50" charset="-127"/>
                <a:ea typeface="나눔스퀘어" panose="020B0600000101010101" pitchFamily="50" charset="-127"/>
              </a:rPr>
              <a:t> 입력해주세요</a:t>
            </a:r>
            <a:r>
              <a:rPr lang="en-US" altLang="ko-KR" sz="700" dirty="0" smtClean="0">
                <a:solidFill>
                  <a:schemeClr val="bg1">
                    <a:lumMod val="50000"/>
                  </a:schemeClr>
                </a:solidFill>
                <a:latin typeface="나눔스퀘어" panose="020B0600000101010101" pitchFamily="50" charset="-127"/>
                <a:ea typeface="나눔스퀘어" panose="020B0600000101010101" pitchFamily="50" charset="-127"/>
              </a:rPr>
              <a:t>.</a:t>
            </a:r>
            <a:endParaRPr lang="ko-KR" altLang="en-US" sz="700" dirty="0">
              <a:solidFill>
                <a:schemeClr val="bg1">
                  <a:lumMod val="50000"/>
                </a:schemeClr>
              </a:solidFill>
              <a:latin typeface="나눔스퀘어" panose="020B0600000101010101" pitchFamily="50" charset="-127"/>
              <a:ea typeface="나눔스퀘어" panose="020B0600000101010101" pitchFamily="50" charset="-127"/>
            </a:endParaRPr>
          </a:p>
        </p:txBody>
      </p:sp>
      <p:sp>
        <p:nvSpPr>
          <p:cNvPr id="172" name="직사각형 171"/>
          <p:cNvSpPr/>
          <p:nvPr/>
        </p:nvSpPr>
        <p:spPr>
          <a:xfrm>
            <a:off x="7219278" y="1527605"/>
            <a:ext cx="255256" cy="14175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72000" rtlCol="0" anchor="ctr">
            <a:noAutofit/>
          </a:bodyPr>
          <a:lstStyle/>
          <a:p>
            <a:pPr algn="ctr"/>
            <a:r>
              <a:rPr lang="ko-KR" altLang="en-US" sz="700" dirty="0" smtClean="0">
                <a:solidFill>
                  <a:schemeClr val="bg1">
                    <a:lumMod val="50000"/>
                  </a:schemeClr>
                </a:solidFill>
                <a:latin typeface="나눔스퀘어" panose="020B0600000101010101" pitchFamily="50" charset="-127"/>
                <a:ea typeface="나눔스퀘어" panose="020B0600000101010101" pitchFamily="50" charset="-127"/>
              </a:rPr>
              <a:t>검색</a:t>
            </a:r>
            <a:endParaRPr lang="ko-KR" altLang="en-US" sz="700" dirty="0">
              <a:solidFill>
                <a:schemeClr val="bg1">
                  <a:lumMod val="50000"/>
                </a:schemeClr>
              </a:solidFill>
              <a:latin typeface="나눔스퀘어" panose="020B0600000101010101" pitchFamily="50" charset="-127"/>
              <a:ea typeface="나눔스퀘어" panose="020B0600000101010101" pitchFamily="50" charset="-127"/>
            </a:endParaRPr>
          </a:p>
        </p:txBody>
      </p:sp>
      <p:sp>
        <p:nvSpPr>
          <p:cNvPr id="173" name="Google Shape;474;p28"/>
          <p:cNvSpPr/>
          <p:nvPr/>
        </p:nvSpPr>
        <p:spPr>
          <a:xfrm>
            <a:off x="6960097" y="1746412"/>
            <a:ext cx="530314" cy="175423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4" name="Google Shape;474;p28"/>
          <p:cNvSpPr/>
          <p:nvPr/>
        </p:nvSpPr>
        <p:spPr>
          <a:xfrm>
            <a:off x="5756243" y="1515700"/>
            <a:ext cx="456290" cy="16326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5" name="Google Shape;474;p28"/>
          <p:cNvSpPr/>
          <p:nvPr/>
        </p:nvSpPr>
        <p:spPr>
          <a:xfrm>
            <a:off x="6238732" y="1515700"/>
            <a:ext cx="941328" cy="16326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6" name="Google Shape;474;p28"/>
          <p:cNvSpPr/>
          <p:nvPr/>
        </p:nvSpPr>
        <p:spPr>
          <a:xfrm>
            <a:off x="7206259" y="1515700"/>
            <a:ext cx="282563" cy="16326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7" name="Google Shape;494;p28"/>
          <p:cNvSpPr/>
          <p:nvPr/>
        </p:nvSpPr>
        <p:spPr>
          <a:xfrm>
            <a:off x="5731722" y="1226487"/>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8" name="Google Shape;494;p28"/>
          <p:cNvSpPr/>
          <p:nvPr/>
        </p:nvSpPr>
        <p:spPr>
          <a:xfrm>
            <a:off x="6459850" y="1226487"/>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9" name="Google Shape;494;p28"/>
          <p:cNvSpPr/>
          <p:nvPr/>
        </p:nvSpPr>
        <p:spPr>
          <a:xfrm>
            <a:off x="7097360" y="1226487"/>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0" name="Google Shape;476;p28"/>
          <p:cNvSpPr/>
          <p:nvPr/>
        </p:nvSpPr>
        <p:spPr>
          <a:xfrm>
            <a:off x="5429772" y="3670779"/>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5" name="Google Shape;499;p28"/>
          <p:cNvSpPr/>
          <p:nvPr/>
        </p:nvSpPr>
        <p:spPr>
          <a:xfrm>
            <a:off x="235596" y="2224292"/>
            <a:ext cx="1179883" cy="1936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graphicFrame>
        <p:nvGraphicFramePr>
          <p:cNvPr id="187" name="표 186"/>
          <p:cNvGraphicFramePr>
            <a:graphicFrameLocks noGrp="1"/>
          </p:cNvGraphicFramePr>
          <p:nvPr>
            <p:extLst>
              <p:ext uri="{D42A27DB-BD31-4B8C-83A1-F6EECF244321}">
                <p14:modId xmlns:p14="http://schemas.microsoft.com/office/powerpoint/2010/main" val="4156961997"/>
              </p:ext>
            </p:extLst>
          </p:nvPr>
        </p:nvGraphicFramePr>
        <p:xfrm>
          <a:off x="2160149" y="1772816"/>
          <a:ext cx="5292954" cy="1727834"/>
        </p:xfrm>
        <a:graphic>
          <a:graphicData uri="http://schemas.openxmlformats.org/drawingml/2006/table">
            <a:tbl>
              <a:tblPr firstRow="1" bandRow="1">
                <a:tableStyleId>{5940675A-B579-460E-94D1-54222C63F5DA}</a:tableStyleId>
              </a:tblPr>
              <a:tblGrid>
                <a:gridCol w="767499">
                  <a:extLst>
                    <a:ext uri="{9D8B030D-6E8A-4147-A177-3AD203B41FA5}">
                      <a16:colId xmlns:a16="http://schemas.microsoft.com/office/drawing/2014/main" val="3131824400"/>
                    </a:ext>
                  </a:extLst>
                </a:gridCol>
                <a:gridCol w="720080">
                  <a:extLst>
                    <a:ext uri="{9D8B030D-6E8A-4147-A177-3AD203B41FA5}">
                      <a16:colId xmlns:a16="http://schemas.microsoft.com/office/drawing/2014/main" val="1634375707"/>
                    </a:ext>
                  </a:extLst>
                </a:gridCol>
                <a:gridCol w="276739">
                  <a:extLst>
                    <a:ext uri="{9D8B030D-6E8A-4147-A177-3AD203B41FA5}">
                      <a16:colId xmlns:a16="http://schemas.microsoft.com/office/drawing/2014/main" val="19097561"/>
                    </a:ext>
                  </a:extLst>
                </a:gridCol>
                <a:gridCol w="588106">
                  <a:extLst>
                    <a:ext uri="{9D8B030D-6E8A-4147-A177-3AD203B41FA5}">
                      <a16:colId xmlns:a16="http://schemas.microsoft.com/office/drawing/2014/main" val="1808361126"/>
                    </a:ext>
                  </a:extLst>
                </a:gridCol>
                <a:gridCol w="588106">
                  <a:extLst>
                    <a:ext uri="{9D8B030D-6E8A-4147-A177-3AD203B41FA5}">
                      <a16:colId xmlns:a16="http://schemas.microsoft.com/office/drawing/2014/main" val="3815291627"/>
                    </a:ext>
                  </a:extLst>
                </a:gridCol>
                <a:gridCol w="588106">
                  <a:extLst>
                    <a:ext uri="{9D8B030D-6E8A-4147-A177-3AD203B41FA5}">
                      <a16:colId xmlns:a16="http://schemas.microsoft.com/office/drawing/2014/main" val="898927488"/>
                    </a:ext>
                  </a:extLst>
                </a:gridCol>
                <a:gridCol w="588106">
                  <a:extLst>
                    <a:ext uri="{9D8B030D-6E8A-4147-A177-3AD203B41FA5}">
                      <a16:colId xmlns:a16="http://schemas.microsoft.com/office/drawing/2014/main" val="2167237956"/>
                    </a:ext>
                  </a:extLst>
                </a:gridCol>
                <a:gridCol w="755213">
                  <a:extLst>
                    <a:ext uri="{9D8B030D-6E8A-4147-A177-3AD203B41FA5}">
                      <a16:colId xmlns:a16="http://schemas.microsoft.com/office/drawing/2014/main" val="3380648865"/>
                    </a:ext>
                  </a:extLst>
                </a:gridCol>
                <a:gridCol w="420999">
                  <a:extLst>
                    <a:ext uri="{9D8B030D-6E8A-4147-A177-3AD203B41FA5}">
                      <a16:colId xmlns:a16="http://schemas.microsoft.com/office/drawing/2014/main" val="2579614732"/>
                    </a:ext>
                  </a:extLst>
                </a:gridCol>
              </a:tblGrid>
              <a:tr h="134584">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이메일</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닉네임</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성별</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생년월일</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계좌 번호</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현금 보유액</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코인 평가 금액</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자산 총액</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회원 탈퇴</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4367575"/>
                  </a:ext>
                </a:extLst>
              </a:tr>
              <a:tr h="159325">
                <a:tc>
                  <a:txBody>
                    <a:bodyPr/>
                    <a:lstStyle/>
                    <a:p>
                      <a:pPr latinLnBrk="1"/>
                      <a:r>
                        <a:rPr lang="en-US" altLang="ko-KR" sz="700" dirty="0" smtClean="0">
                          <a:latin typeface="나눔스퀘어" panose="020B0600000101010101" pitchFamily="50" charset="-127"/>
                          <a:ea typeface="나눔스퀘어" panose="020B0600000101010101" pitchFamily="50" charset="-127"/>
                        </a:rPr>
                        <a:t>test@test.com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2002-07-18</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B34378714</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5,000,000</a:t>
                      </a:r>
                      <a:r>
                        <a:rPr lang="ko-KR" altLang="en-US" sz="700" dirty="0" smtClean="0">
                          <a:latin typeface="나눔스퀘어" panose="020B0600000101010101" pitchFamily="50" charset="-127"/>
                          <a:ea typeface="나눔스퀘어" panose="020B0600000101010101" pitchFamily="50" charset="-127"/>
                        </a:rPr>
                        <a:t>원</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latinLnBrk="1"/>
                      <a:r>
                        <a:rPr lang="en-US" altLang="ko-KR" sz="700" dirty="0" smtClean="0">
                          <a:latin typeface="나눔스퀘어" panose="020B0600000101010101" pitchFamily="50" charset="-127"/>
                          <a:ea typeface="나눔스퀘어" panose="020B0600000101010101" pitchFamily="50" charset="-127"/>
                        </a:rPr>
                        <a:t>0</a:t>
                      </a:r>
                      <a:r>
                        <a:rPr lang="ko-KR" altLang="en-US" sz="700" dirty="0" smtClean="0">
                          <a:latin typeface="나눔스퀘어" panose="020B0600000101010101" pitchFamily="50" charset="-127"/>
                          <a:ea typeface="나눔스퀘어" panose="020B0600000101010101" pitchFamily="50" charset="-127"/>
                        </a:rPr>
                        <a:t>원</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5,000,000</a:t>
                      </a:r>
                      <a:r>
                        <a:rPr lang="ko-KR" altLang="en-US" sz="700" dirty="0" smtClean="0">
                          <a:latin typeface="나눔스퀘어" panose="020B0600000101010101" pitchFamily="50" charset="-127"/>
                          <a:ea typeface="나눔스퀘어" panose="020B0600000101010101" pitchFamily="50" charset="-127"/>
                        </a:rPr>
                        <a:t>원</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81905735"/>
                  </a:ext>
                </a:extLst>
              </a:tr>
              <a:tr h="159325">
                <a:tc>
                  <a:txBody>
                    <a:bodyPr/>
                    <a:lstStyle/>
                    <a:p>
                      <a:pPr latinLnBrk="1"/>
                      <a:r>
                        <a:rPr lang="en-US" altLang="ko-KR" sz="700" dirty="0" smtClean="0">
                          <a:latin typeface="나눔스퀘어" panose="020B0600000101010101" pitchFamily="50" charset="-127"/>
                          <a:ea typeface="나눔스퀘어" panose="020B0600000101010101" pitchFamily="50" charset="-127"/>
                        </a:rPr>
                        <a:t>test@bts.com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ko-KR" altLang="en-US" sz="700" dirty="0" err="1" smtClean="0">
                          <a:latin typeface="나눔스퀘어" panose="020B0600000101010101" pitchFamily="50" charset="-127"/>
                          <a:ea typeface="나눔스퀘어" panose="020B0600000101010101" pitchFamily="50" charset="-127"/>
                        </a:rPr>
                        <a:t>취준생</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2002-07-18</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B34378714</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5,000,000</a:t>
                      </a:r>
                      <a:r>
                        <a:rPr lang="ko-KR" altLang="en-US" sz="700" dirty="0" smtClean="0">
                          <a:latin typeface="나눔스퀘어" panose="020B0600000101010101" pitchFamily="50" charset="-127"/>
                          <a:ea typeface="나눔스퀘어" panose="020B0600000101010101" pitchFamily="50" charset="-127"/>
                        </a:rPr>
                        <a:t>원</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latinLnBrk="1"/>
                      <a:r>
                        <a:rPr lang="en-US" altLang="ko-KR" sz="700" dirty="0" smtClean="0">
                          <a:latin typeface="나눔스퀘어" panose="020B0600000101010101" pitchFamily="50" charset="-127"/>
                          <a:ea typeface="나눔스퀘어" panose="020B0600000101010101" pitchFamily="50" charset="-127"/>
                        </a:rPr>
                        <a:t>0</a:t>
                      </a:r>
                      <a:r>
                        <a:rPr lang="ko-KR" altLang="en-US" sz="700" dirty="0" smtClean="0">
                          <a:latin typeface="나눔스퀘어" panose="020B0600000101010101" pitchFamily="50" charset="-127"/>
                          <a:ea typeface="나눔스퀘어" panose="020B0600000101010101" pitchFamily="50" charset="-127"/>
                        </a:rPr>
                        <a:t>원</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5,000,000</a:t>
                      </a:r>
                      <a:r>
                        <a:rPr kumimoji="0" lang="ko-KR" altLang="en-US" sz="700" b="0" i="0" u="none" strike="noStrike" kern="1200" cap="none" spc="0" normalizeH="0" baseline="0" noProof="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원</a:t>
                      </a:r>
                      <a:endParaRPr kumimoji="0" lang="ko-KR" altLang="en-US" sz="700" b="0" i="0" u="none" strike="noStrike" kern="1200" cap="none" spc="0" normalizeH="0" baseline="0" noProof="0">
                        <a:ln>
                          <a:noFill/>
                        </a:ln>
                        <a:solidFill>
                          <a:prstClr val="black"/>
                        </a:solidFill>
                        <a:effectLst/>
                        <a:uLnTx/>
                        <a:uFillTx/>
                        <a:latin typeface="나눔스퀘어" panose="020B0600000101010101" pitchFamily="50" charset="-127"/>
                        <a:ea typeface="나눔스퀘어" panose="020B0600000101010101" pitchFamily="50" charset="-127"/>
                        <a:cs typeface="+mn-cs"/>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endParaRPr lang="ko-KR" altLang="en-US" sz="70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1144937"/>
                  </a:ext>
                </a:extLst>
              </a:tr>
              <a:tr h="159325">
                <a:tc>
                  <a:txBody>
                    <a:bodyPr/>
                    <a:lstStyle/>
                    <a:p>
                      <a:pPr latinLnBrk="1"/>
                      <a:r>
                        <a:rPr lang="en-US" altLang="ko-KR" sz="700" dirty="0" smtClean="0">
                          <a:latin typeface="나눔스퀘어" panose="020B0600000101010101" pitchFamily="50" charset="-127"/>
                          <a:ea typeface="나눔스퀘어" panose="020B0600000101010101" pitchFamily="50" charset="-127"/>
                        </a:rPr>
                        <a:t>test@bts.com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BTS</a:t>
                      </a:r>
                      <a:r>
                        <a:rPr lang="ko-KR" altLang="en-US" sz="700" dirty="0" smtClean="0">
                          <a:latin typeface="나눔스퀘어" panose="020B0600000101010101" pitchFamily="50" charset="-127"/>
                          <a:ea typeface="나눔스퀘어" panose="020B0600000101010101" pitchFamily="50" charset="-127"/>
                        </a:rPr>
                        <a:t>진</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2002-07-18</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B34378714</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5,000,000</a:t>
                      </a:r>
                      <a:r>
                        <a:rPr lang="ko-KR" altLang="en-US" sz="700" dirty="0" smtClean="0">
                          <a:latin typeface="나눔스퀘어" panose="020B0600000101010101" pitchFamily="50" charset="-127"/>
                          <a:ea typeface="나눔스퀘어" panose="020B0600000101010101" pitchFamily="50" charset="-127"/>
                        </a:rPr>
                        <a:t>원</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r" latinLnBrk="1"/>
                      <a:r>
                        <a:rPr lang="en-US" altLang="ko-KR" sz="700" dirty="0" smtClean="0">
                          <a:latin typeface="나눔스퀘어" panose="020B0600000101010101" pitchFamily="50" charset="-127"/>
                          <a:ea typeface="나눔스퀘어" panose="020B0600000101010101" pitchFamily="50" charset="-127"/>
                        </a:rPr>
                        <a:t>702,969</a:t>
                      </a:r>
                      <a:r>
                        <a:rPr lang="ko-KR" altLang="en-US" sz="700" dirty="0" smtClean="0">
                          <a:latin typeface="나눔스퀘어" panose="020B0600000101010101" pitchFamily="50" charset="-127"/>
                          <a:ea typeface="나눔스퀘어" panose="020B0600000101010101" pitchFamily="50" charset="-127"/>
                        </a:rPr>
                        <a:t>원</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5,000,000</a:t>
                      </a:r>
                      <a:r>
                        <a:rPr kumimoji="0" lang="ko-KR" altLang="en-US" sz="700" b="0" i="0" u="none" strike="noStrike" kern="1200" cap="none" spc="0" normalizeH="0" baseline="0" noProof="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원</a:t>
                      </a:r>
                      <a:endParaRPr kumimoji="0" lang="ko-KR" altLang="en-US" sz="700" b="0" i="0" u="none" strike="noStrike" kern="1200" cap="none" spc="0" normalizeH="0" baseline="0" noProof="0">
                        <a:ln>
                          <a:noFill/>
                        </a:ln>
                        <a:solidFill>
                          <a:prstClr val="black"/>
                        </a:solidFill>
                        <a:effectLst/>
                        <a:uLnTx/>
                        <a:uFillTx/>
                        <a:latin typeface="나눔스퀘어" panose="020B0600000101010101" pitchFamily="50" charset="-127"/>
                        <a:ea typeface="나눔스퀘어" panose="020B0600000101010101" pitchFamily="50" charset="-127"/>
                        <a:cs typeface="+mn-cs"/>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endParaRPr lang="ko-KR" altLang="en-US" sz="70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65423932"/>
                  </a:ext>
                </a:extLst>
              </a:tr>
              <a:tr h="159325">
                <a:tc>
                  <a:txBody>
                    <a:bodyPr/>
                    <a:lstStyle/>
                    <a:p>
                      <a:pPr latinLnBrk="1"/>
                      <a:r>
                        <a:rPr lang="en-US" altLang="ko-KR" sz="700" dirty="0" smtClean="0">
                          <a:latin typeface="나눔스퀘어" panose="020B0600000101010101" pitchFamily="50" charset="-127"/>
                          <a:ea typeface="나눔스퀘어" panose="020B0600000101010101" pitchFamily="50" charset="-127"/>
                        </a:rPr>
                        <a:t>test@bts.com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ko-KR" altLang="en-US" sz="700" dirty="0" smtClean="0">
                          <a:latin typeface="나눔스퀘어" panose="020B0600000101010101" pitchFamily="50" charset="-127"/>
                          <a:ea typeface="나눔스퀘어" panose="020B0600000101010101" pitchFamily="50" charset="-127"/>
                        </a:rPr>
                        <a:t>도지</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2002-07-18</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B34378714</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5,000,000</a:t>
                      </a:r>
                      <a:r>
                        <a:rPr lang="ko-KR" altLang="en-US" sz="700" dirty="0" smtClean="0">
                          <a:latin typeface="나눔스퀘어" panose="020B0600000101010101" pitchFamily="50" charset="-127"/>
                          <a:ea typeface="나눔스퀘어" panose="020B0600000101010101" pitchFamily="50" charset="-127"/>
                        </a:rPr>
                        <a:t>원</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0</a:t>
                      </a:r>
                      <a:r>
                        <a:rPr kumimoji="0" lang="ko-KR" altLang="en-US" sz="700" b="0" i="0" u="none" strike="noStrike" kern="1200" cap="none" spc="0" normalizeH="0" baseline="0" noProof="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원</a:t>
                      </a:r>
                      <a:endParaRPr kumimoji="0" lang="ko-KR" altLang="en-US" sz="700" b="0" i="0" u="none" strike="noStrike" kern="1200" cap="none" spc="0" normalizeH="0" baseline="0" noProof="0" dirty="0">
                        <a:ln>
                          <a:noFill/>
                        </a:ln>
                        <a:solidFill>
                          <a:prstClr val="black"/>
                        </a:solidFill>
                        <a:effectLst/>
                        <a:uLnTx/>
                        <a:uFillTx/>
                        <a:latin typeface="나눔스퀘어" panose="020B0600000101010101" pitchFamily="50" charset="-127"/>
                        <a:ea typeface="나눔스퀘어" panose="020B0600000101010101" pitchFamily="50" charset="-127"/>
                        <a:cs typeface="+mn-cs"/>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5,000,000</a:t>
                      </a:r>
                      <a:r>
                        <a:rPr kumimoji="0" lang="ko-KR" altLang="en-US" sz="700" b="0" i="0" u="none" strike="noStrike" kern="1200" cap="none" spc="0" normalizeH="0" baseline="0" noProof="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원</a:t>
                      </a:r>
                      <a:endParaRPr kumimoji="0" lang="ko-KR" altLang="en-US" sz="700" b="0" i="0" u="none" strike="noStrike" kern="1200" cap="none" spc="0" normalizeH="0" baseline="0" noProof="0">
                        <a:ln>
                          <a:noFill/>
                        </a:ln>
                        <a:solidFill>
                          <a:prstClr val="black"/>
                        </a:solidFill>
                        <a:effectLst/>
                        <a:uLnTx/>
                        <a:uFillTx/>
                        <a:latin typeface="나눔스퀘어" panose="020B0600000101010101" pitchFamily="50" charset="-127"/>
                        <a:ea typeface="나눔스퀘어" panose="020B0600000101010101" pitchFamily="50" charset="-127"/>
                        <a:cs typeface="+mn-cs"/>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endParaRPr lang="ko-KR" altLang="en-US" sz="70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1136213"/>
                  </a:ext>
                </a:extLst>
              </a:tr>
              <a:tr h="159325">
                <a:tc>
                  <a:txBody>
                    <a:bodyPr/>
                    <a:lstStyle/>
                    <a:p>
                      <a:pPr latinLnBrk="1"/>
                      <a:r>
                        <a:rPr lang="en-US" altLang="ko-KR" sz="700" dirty="0" smtClean="0">
                          <a:latin typeface="나눔스퀘어" panose="020B0600000101010101" pitchFamily="50" charset="-127"/>
                          <a:ea typeface="나눔스퀘어" panose="020B0600000101010101" pitchFamily="50" charset="-127"/>
                        </a:rPr>
                        <a:t>test@bts.com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ko-KR" altLang="en-US" sz="700" dirty="0" err="1" smtClean="0">
                          <a:latin typeface="나눔스퀘어" panose="020B0600000101010101" pitchFamily="50" charset="-127"/>
                          <a:ea typeface="나눔스퀘어" panose="020B0600000101010101" pitchFamily="50" charset="-127"/>
                        </a:rPr>
                        <a:t>나일론머스크</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2002-07-18</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B34378714</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5,000,000</a:t>
                      </a:r>
                      <a:r>
                        <a:rPr lang="ko-KR" altLang="en-US" sz="700" dirty="0" smtClean="0">
                          <a:latin typeface="나눔스퀘어" panose="020B0600000101010101" pitchFamily="50" charset="-127"/>
                          <a:ea typeface="나눔스퀘어" panose="020B0600000101010101" pitchFamily="50" charset="-127"/>
                        </a:rPr>
                        <a:t>원</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0</a:t>
                      </a:r>
                      <a:r>
                        <a:rPr kumimoji="0" lang="ko-KR" altLang="en-US" sz="700" b="0" i="0" u="none" strike="noStrike" kern="1200" cap="none" spc="0" normalizeH="0" baseline="0" noProof="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원</a:t>
                      </a:r>
                      <a:endParaRPr kumimoji="0" lang="ko-KR" altLang="en-US" sz="700" b="0" i="0" u="none" strike="noStrike" kern="1200" cap="none" spc="0" normalizeH="0" baseline="0" noProof="0" dirty="0">
                        <a:ln>
                          <a:noFill/>
                        </a:ln>
                        <a:solidFill>
                          <a:prstClr val="black"/>
                        </a:solidFill>
                        <a:effectLst/>
                        <a:uLnTx/>
                        <a:uFillTx/>
                        <a:latin typeface="나눔스퀘어" panose="020B0600000101010101" pitchFamily="50" charset="-127"/>
                        <a:ea typeface="나눔스퀘어" panose="020B0600000101010101" pitchFamily="50" charset="-127"/>
                        <a:cs typeface="+mn-cs"/>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5,000,000</a:t>
                      </a:r>
                      <a:r>
                        <a:rPr kumimoji="0" lang="ko-KR" altLang="en-US" sz="700" b="0" i="0" u="none" strike="noStrike" kern="1200" cap="none" spc="0" normalizeH="0" baseline="0" noProof="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원</a:t>
                      </a:r>
                      <a:endParaRPr kumimoji="0" lang="ko-KR" altLang="en-US" sz="700" b="0" i="0" u="none" strike="noStrike" kern="1200" cap="none" spc="0" normalizeH="0" baseline="0" noProof="0">
                        <a:ln>
                          <a:noFill/>
                        </a:ln>
                        <a:solidFill>
                          <a:prstClr val="black"/>
                        </a:solidFill>
                        <a:effectLst/>
                        <a:uLnTx/>
                        <a:uFillTx/>
                        <a:latin typeface="나눔스퀘어" panose="020B0600000101010101" pitchFamily="50" charset="-127"/>
                        <a:ea typeface="나눔스퀘어" panose="020B0600000101010101" pitchFamily="50" charset="-127"/>
                        <a:cs typeface="+mn-cs"/>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endParaRPr lang="ko-KR" altLang="en-US" sz="70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89942080"/>
                  </a:ext>
                </a:extLst>
              </a:tr>
              <a:tr h="159325">
                <a:tc>
                  <a:txBody>
                    <a:bodyPr/>
                    <a:lstStyle/>
                    <a:p>
                      <a:pPr latinLnBrk="1"/>
                      <a:r>
                        <a:rPr lang="en-US" altLang="ko-KR" sz="700" dirty="0" smtClean="0">
                          <a:latin typeface="나눔스퀘어" panose="020B0600000101010101" pitchFamily="50" charset="-127"/>
                          <a:ea typeface="나눔스퀘어" panose="020B0600000101010101" pitchFamily="50" charset="-127"/>
                        </a:rPr>
                        <a:t>test@bts.com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ko-KR" altLang="en-US" sz="700" dirty="0" err="1" smtClean="0">
                          <a:latin typeface="나눔스퀘어" panose="020B0600000101010101" pitchFamily="50" charset="-127"/>
                          <a:ea typeface="나눔스퀘어" panose="020B0600000101010101" pitchFamily="50" charset="-127"/>
                        </a:rPr>
                        <a:t>불꽃남자</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2002-07-18</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B34378714</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5,000,000</a:t>
                      </a:r>
                      <a:r>
                        <a:rPr lang="ko-KR" altLang="en-US" sz="700" dirty="0" smtClean="0">
                          <a:latin typeface="나눔스퀘어" panose="020B0600000101010101" pitchFamily="50" charset="-127"/>
                          <a:ea typeface="나눔스퀘어" panose="020B0600000101010101" pitchFamily="50" charset="-127"/>
                        </a:rPr>
                        <a:t>원</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0</a:t>
                      </a:r>
                      <a:r>
                        <a:rPr kumimoji="0" lang="ko-KR" altLang="en-US" sz="700" b="0" i="0" u="none" strike="noStrike" kern="1200" cap="none" spc="0" normalizeH="0" baseline="0" noProof="0" dirty="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원</a:t>
                      </a:r>
                      <a:endParaRPr kumimoji="0" lang="ko-KR" altLang="en-US" sz="700" b="0" i="0" u="none" strike="noStrike" kern="1200" cap="none" spc="0" normalizeH="0" baseline="0" noProof="0" dirty="0">
                        <a:ln>
                          <a:noFill/>
                        </a:ln>
                        <a:solidFill>
                          <a:prstClr val="black"/>
                        </a:solidFill>
                        <a:effectLst/>
                        <a:uLnTx/>
                        <a:uFillTx/>
                        <a:latin typeface="나눔스퀘어" panose="020B0600000101010101" pitchFamily="50" charset="-127"/>
                        <a:ea typeface="나눔스퀘어" panose="020B0600000101010101" pitchFamily="50" charset="-127"/>
                        <a:cs typeface="+mn-cs"/>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5,000,000</a:t>
                      </a:r>
                      <a:r>
                        <a:rPr kumimoji="0" lang="ko-KR" altLang="en-US" sz="700" b="0" i="0" u="none" strike="noStrike" kern="1200" cap="none" spc="0" normalizeH="0" baseline="0" noProof="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원</a:t>
                      </a:r>
                      <a:endParaRPr kumimoji="0" lang="ko-KR" altLang="en-US" sz="700" b="0" i="0" u="none" strike="noStrike" kern="1200" cap="none" spc="0" normalizeH="0" baseline="0" noProof="0">
                        <a:ln>
                          <a:noFill/>
                        </a:ln>
                        <a:solidFill>
                          <a:prstClr val="black"/>
                        </a:solidFill>
                        <a:effectLst/>
                        <a:uLnTx/>
                        <a:uFillTx/>
                        <a:latin typeface="나눔스퀘어" panose="020B0600000101010101" pitchFamily="50" charset="-127"/>
                        <a:ea typeface="나눔스퀘어" panose="020B0600000101010101" pitchFamily="50" charset="-127"/>
                        <a:cs typeface="+mn-cs"/>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endParaRPr lang="ko-KR" altLang="en-US" sz="70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4549769"/>
                  </a:ext>
                </a:extLst>
              </a:tr>
              <a:tr h="159325">
                <a:tc>
                  <a:txBody>
                    <a:bodyPr/>
                    <a:lstStyle/>
                    <a:p>
                      <a:pPr latinLnBrk="1"/>
                      <a:r>
                        <a:rPr lang="en-US" altLang="ko-KR" sz="700" dirty="0" smtClean="0">
                          <a:latin typeface="나눔스퀘어" panose="020B0600000101010101" pitchFamily="50" charset="-127"/>
                          <a:ea typeface="나눔스퀘어" panose="020B0600000101010101" pitchFamily="50" charset="-127"/>
                        </a:rPr>
                        <a:t>test@bts.com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53</a:t>
                      </a:r>
                      <a:r>
                        <a:rPr lang="ko-KR" altLang="en-US" sz="700" dirty="0" err="1" smtClean="0">
                          <a:latin typeface="나눔스퀘어" panose="020B0600000101010101" pitchFamily="50" charset="-127"/>
                          <a:ea typeface="나눔스퀘어" panose="020B0600000101010101" pitchFamily="50" charset="-127"/>
                        </a:rPr>
                        <a:t>세김홍남</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2002-07-18</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B34378714</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5,000,000</a:t>
                      </a:r>
                      <a:r>
                        <a:rPr lang="ko-KR" altLang="en-US" sz="700" dirty="0" smtClean="0">
                          <a:latin typeface="나눔스퀘어" panose="020B0600000101010101" pitchFamily="50" charset="-127"/>
                          <a:ea typeface="나눔스퀘어" panose="020B0600000101010101" pitchFamily="50" charset="-127"/>
                        </a:rPr>
                        <a:t>원</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0</a:t>
                      </a:r>
                      <a:r>
                        <a:rPr kumimoji="0" lang="ko-KR" altLang="en-US" sz="700" b="0" i="0" u="none" strike="noStrike" kern="1200" cap="none" spc="0" normalizeH="0" baseline="0" noProof="0" dirty="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원</a:t>
                      </a:r>
                      <a:endParaRPr kumimoji="0" lang="ko-KR" altLang="en-US" sz="700" b="0" i="0" u="none" strike="noStrike" kern="1200" cap="none" spc="0" normalizeH="0" baseline="0" noProof="0" dirty="0">
                        <a:ln>
                          <a:noFill/>
                        </a:ln>
                        <a:solidFill>
                          <a:prstClr val="black"/>
                        </a:solidFill>
                        <a:effectLst/>
                        <a:uLnTx/>
                        <a:uFillTx/>
                        <a:latin typeface="나눔스퀘어" panose="020B0600000101010101" pitchFamily="50" charset="-127"/>
                        <a:ea typeface="나눔스퀘어" panose="020B0600000101010101" pitchFamily="50" charset="-127"/>
                        <a:cs typeface="+mn-cs"/>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5,000,000</a:t>
                      </a:r>
                      <a:r>
                        <a:rPr kumimoji="0" lang="ko-KR" altLang="en-US" sz="700" b="0" i="0" u="none" strike="noStrike" kern="1200" cap="none" spc="0" normalizeH="0" baseline="0" noProof="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원</a:t>
                      </a:r>
                      <a:endParaRPr kumimoji="0" lang="ko-KR" altLang="en-US" sz="700" b="0" i="0" u="none" strike="noStrike" kern="1200" cap="none" spc="0" normalizeH="0" baseline="0" noProof="0">
                        <a:ln>
                          <a:noFill/>
                        </a:ln>
                        <a:solidFill>
                          <a:prstClr val="black"/>
                        </a:solidFill>
                        <a:effectLst/>
                        <a:uLnTx/>
                        <a:uFillTx/>
                        <a:latin typeface="나눔스퀘어" panose="020B0600000101010101" pitchFamily="50" charset="-127"/>
                        <a:ea typeface="나눔스퀘어" panose="020B0600000101010101" pitchFamily="50" charset="-127"/>
                        <a:cs typeface="+mn-cs"/>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8885800"/>
                  </a:ext>
                </a:extLst>
              </a:tr>
              <a:tr h="159325">
                <a:tc>
                  <a:txBody>
                    <a:bodyPr/>
                    <a:lstStyle/>
                    <a:p>
                      <a:pPr latinLnBrk="1"/>
                      <a:r>
                        <a:rPr lang="en-US" altLang="ko-KR" sz="700" dirty="0" smtClean="0">
                          <a:latin typeface="나눔스퀘어" panose="020B0600000101010101" pitchFamily="50" charset="-127"/>
                          <a:ea typeface="나눔스퀘어" panose="020B0600000101010101" pitchFamily="50" charset="-127"/>
                        </a:rPr>
                        <a:t>test@bts.com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ko-KR" altLang="en-US" sz="700" smtClean="0">
                          <a:latin typeface="나눔스퀘어" panose="020B0600000101010101" pitchFamily="50" charset="-127"/>
                          <a:ea typeface="나눔스퀘어" panose="020B0600000101010101" pitchFamily="50" charset="-127"/>
                        </a:rPr>
                        <a:t>도지</a:t>
                      </a:r>
                      <a:r>
                        <a:rPr lang="en-US" altLang="ko-KR" sz="700" smtClean="0">
                          <a:latin typeface="나눔스퀘어" panose="020B0600000101010101" pitchFamily="50" charset="-127"/>
                          <a:ea typeface="나눔스퀘어" panose="020B0600000101010101" pitchFamily="50" charset="-127"/>
                        </a:rPr>
                        <a:t>76</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smtClean="0">
                          <a:latin typeface="나눔스퀘어" panose="020B0600000101010101" pitchFamily="50" charset="-127"/>
                          <a:ea typeface="나눔스퀘어" panose="020B0600000101010101" pitchFamily="50" charset="-127"/>
                        </a:rPr>
                        <a:t>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smtClean="0">
                          <a:latin typeface="나눔스퀘어" panose="020B0600000101010101" pitchFamily="50" charset="-127"/>
                          <a:ea typeface="나눔스퀘어" panose="020B0600000101010101" pitchFamily="50" charset="-127"/>
                        </a:rPr>
                        <a:t>2002-07-18</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smtClean="0">
                          <a:latin typeface="나눔스퀘어" panose="020B0600000101010101" pitchFamily="50" charset="-127"/>
                          <a:ea typeface="나눔스퀘어" panose="020B0600000101010101" pitchFamily="50" charset="-127"/>
                        </a:rPr>
                        <a:t>B34378714</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smtClean="0">
                          <a:latin typeface="나눔스퀘어" panose="020B0600000101010101" pitchFamily="50" charset="-127"/>
                          <a:ea typeface="나눔스퀘어" panose="020B0600000101010101" pitchFamily="50" charset="-127"/>
                        </a:rPr>
                        <a:t>5,000,000</a:t>
                      </a:r>
                      <a:r>
                        <a:rPr lang="ko-KR" altLang="en-US" sz="700" smtClean="0">
                          <a:latin typeface="나눔스퀘어" panose="020B0600000101010101" pitchFamily="50" charset="-127"/>
                          <a:ea typeface="나눔스퀘어" panose="020B0600000101010101" pitchFamily="50" charset="-127"/>
                        </a:rPr>
                        <a:t>원</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0</a:t>
                      </a:r>
                      <a:r>
                        <a:rPr kumimoji="0" lang="ko-KR" altLang="en-US" sz="700" b="0" i="0" u="none" strike="noStrike" kern="1200" cap="none" spc="0" normalizeH="0" baseline="0" noProof="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원</a:t>
                      </a:r>
                      <a:endParaRPr kumimoji="0" lang="ko-KR" altLang="en-US" sz="700" b="0" i="0" u="none" strike="noStrike" kern="1200" cap="none" spc="0" normalizeH="0" baseline="0" noProof="0" dirty="0">
                        <a:ln>
                          <a:noFill/>
                        </a:ln>
                        <a:solidFill>
                          <a:prstClr val="black"/>
                        </a:solidFill>
                        <a:effectLst/>
                        <a:uLnTx/>
                        <a:uFillTx/>
                        <a:latin typeface="나눔스퀘어" panose="020B0600000101010101" pitchFamily="50" charset="-127"/>
                        <a:ea typeface="나눔스퀘어" panose="020B0600000101010101" pitchFamily="50" charset="-127"/>
                        <a:cs typeface="+mn-cs"/>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5,000,000</a:t>
                      </a:r>
                      <a:r>
                        <a:rPr kumimoji="0" lang="ko-KR" altLang="en-US" sz="700" b="0" i="0" u="none" strike="noStrike" kern="1200" cap="none" spc="0" normalizeH="0" baseline="0" noProof="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원</a:t>
                      </a:r>
                      <a:endParaRPr kumimoji="0" lang="ko-KR" altLang="en-US" sz="700" b="0" i="0" u="none" strike="noStrike" kern="1200" cap="none" spc="0" normalizeH="0" baseline="0" noProof="0" dirty="0">
                        <a:ln>
                          <a:noFill/>
                        </a:ln>
                        <a:solidFill>
                          <a:prstClr val="black"/>
                        </a:solidFill>
                        <a:effectLst/>
                        <a:uLnTx/>
                        <a:uFillTx/>
                        <a:latin typeface="나눔스퀘어" panose="020B0600000101010101" pitchFamily="50" charset="-127"/>
                        <a:ea typeface="나눔스퀘어" panose="020B0600000101010101" pitchFamily="50" charset="-127"/>
                        <a:cs typeface="+mn-cs"/>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0143686"/>
                  </a:ext>
                </a:extLst>
              </a:tr>
              <a:tr h="159325">
                <a:tc>
                  <a:txBody>
                    <a:bodyPr/>
                    <a:lstStyle/>
                    <a:p>
                      <a:pPr latinLnBrk="1"/>
                      <a:r>
                        <a:rPr lang="en-US" altLang="ko-KR" sz="700" dirty="0" smtClean="0">
                          <a:latin typeface="나눔스퀘어" panose="020B0600000101010101" pitchFamily="50" charset="-127"/>
                          <a:ea typeface="나눔스퀘어" panose="020B0600000101010101" pitchFamily="50" charset="-127"/>
                        </a:rPr>
                        <a:t>test@bts.com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ko-KR" altLang="en-US" sz="700" dirty="0" smtClean="0">
                          <a:latin typeface="나눔스퀘어" panose="020B0600000101010101" pitchFamily="50" charset="-127"/>
                          <a:ea typeface="나눔스퀘어" panose="020B0600000101010101" pitchFamily="50" charset="-127"/>
                        </a:rPr>
                        <a:t>도지</a:t>
                      </a:r>
                      <a:r>
                        <a:rPr lang="en-US" altLang="ko-KR" sz="700" dirty="0" smtClean="0">
                          <a:latin typeface="나눔스퀘어" panose="020B0600000101010101" pitchFamily="50" charset="-127"/>
                          <a:ea typeface="나눔스퀘어" panose="020B0600000101010101" pitchFamily="50" charset="-127"/>
                        </a:rPr>
                        <a:t>77</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2002-07-18</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B34378714</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5,000,000</a:t>
                      </a:r>
                      <a:r>
                        <a:rPr lang="ko-KR" altLang="en-US" sz="700" dirty="0" smtClean="0">
                          <a:latin typeface="나눔스퀘어" panose="020B0600000101010101" pitchFamily="50" charset="-127"/>
                          <a:ea typeface="나눔스퀘어" panose="020B0600000101010101" pitchFamily="50" charset="-127"/>
                        </a:rPr>
                        <a:t>원</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0</a:t>
                      </a:r>
                      <a:r>
                        <a:rPr kumimoji="0" lang="ko-KR" altLang="en-US" sz="700" b="0" i="0" u="none" strike="noStrike" kern="1200" cap="none" spc="0" normalizeH="0" baseline="0" noProof="0" dirty="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원</a:t>
                      </a:r>
                      <a:endParaRPr kumimoji="0" lang="ko-KR" altLang="en-US" sz="700" b="0" i="0" u="none" strike="noStrike" kern="1200" cap="none" spc="0" normalizeH="0" baseline="0" noProof="0" dirty="0">
                        <a:ln>
                          <a:noFill/>
                        </a:ln>
                        <a:solidFill>
                          <a:prstClr val="black"/>
                        </a:solidFill>
                        <a:effectLst/>
                        <a:uLnTx/>
                        <a:uFillTx/>
                        <a:latin typeface="나눔스퀘어" panose="020B0600000101010101" pitchFamily="50" charset="-127"/>
                        <a:ea typeface="나눔스퀘어" panose="020B0600000101010101" pitchFamily="50" charset="-127"/>
                        <a:cs typeface="+mn-cs"/>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5,000,000</a:t>
                      </a:r>
                      <a:r>
                        <a:rPr kumimoji="0" lang="ko-KR" altLang="en-US" sz="700" b="0" i="0" u="none" strike="noStrike" kern="1200" cap="none" spc="0" normalizeH="0" baseline="0" noProof="0" dirty="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원</a:t>
                      </a:r>
                      <a:endParaRPr kumimoji="0" lang="ko-KR" altLang="en-US" sz="700" b="0" i="0" u="none" strike="noStrike" kern="1200" cap="none" spc="0" normalizeH="0" baseline="0" noProof="0" dirty="0">
                        <a:ln>
                          <a:noFill/>
                        </a:ln>
                        <a:solidFill>
                          <a:prstClr val="black"/>
                        </a:solidFill>
                        <a:effectLst/>
                        <a:uLnTx/>
                        <a:uFillTx/>
                        <a:latin typeface="나눔스퀘어" panose="020B0600000101010101" pitchFamily="50" charset="-127"/>
                        <a:ea typeface="나눔스퀘어" panose="020B0600000101010101" pitchFamily="50" charset="-127"/>
                        <a:cs typeface="+mn-cs"/>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0821198"/>
                  </a:ext>
                </a:extLst>
              </a:tr>
              <a:tr h="159325">
                <a:tc>
                  <a:txBody>
                    <a:bodyPr/>
                    <a:lstStyle/>
                    <a:p>
                      <a:pPr latinLnBrk="1"/>
                      <a:r>
                        <a:rPr lang="en-US" altLang="ko-KR" sz="700" dirty="0" smtClean="0">
                          <a:latin typeface="나눔스퀘어" panose="020B0600000101010101" pitchFamily="50" charset="-127"/>
                          <a:ea typeface="나눔스퀘어" panose="020B0600000101010101" pitchFamily="50" charset="-127"/>
                        </a:rPr>
                        <a:t>test@bts.com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ko-KR" altLang="en-US" sz="700" dirty="0" smtClean="0">
                          <a:latin typeface="나눔스퀘어" panose="020B0600000101010101" pitchFamily="50" charset="-127"/>
                          <a:ea typeface="나눔스퀘어" panose="020B0600000101010101" pitchFamily="50" charset="-127"/>
                        </a:rPr>
                        <a:t>도지</a:t>
                      </a:r>
                      <a:r>
                        <a:rPr lang="en-US" altLang="ko-KR" sz="700" dirty="0" smtClean="0">
                          <a:latin typeface="나눔스퀘어" panose="020B0600000101010101" pitchFamily="50" charset="-127"/>
                          <a:ea typeface="나눔스퀘어" panose="020B0600000101010101" pitchFamily="50" charset="-127"/>
                        </a:rPr>
                        <a:t>78</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2002-07-18</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B34378714</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r>
                        <a:rPr lang="en-US" altLang="ko-KR" sz="700" dirty="0" smtClean="0">
                          <a:latin typeface="나눔스퀘어" panose="020B0600000101010101" pitchFamily="50" charset="-127"/>
                          <a:ea typeface="나눔스퀘어" panose="020B0600000101010101" pitchFamily="50" charset="-127"/>
                        </a:rPr>
                        <a:t>5,000,000</a:t>
                      </a:r>
                      <a:r>
                        <a:rPr lang="ko-KR" altLang="en-US" sz="700" dirty="0" smtClean="0">
                          <a:latin typeface="나눔스퀘어" panose="020B0600000101010101" pitchFamily="50" charset="-127"/>
                          <a:ea typeface="나눔스퀘어" panose="020B0600000101010101" pitchFamily="50" charset="-127"/>
                        </a:rPr>
                        <a:t>원</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0</a:t>
                      </a:r>
                      <a:r>
                        <a:rPr kumimoji="0" lang="ko-KR" altLang="en-US" sz="700" b="0" i="0" u="none" strike="noStrike" kern="1200" cap="none" spc="0" normalizeH="0" baseline="0" noProof="0" dirty="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원</a:t>
                      </a:r>
                      <a:endParaRPr kumimoji="0" lang="ko-KR" altLang="en-US" sz="700" b="0" i="0" u="none" strike="noStrike" kern="1200" cap="none" spc="0" normalizeH="0" baseline="0" noProof="0" dirty="0">
                        <a:ln>
                          <a:noFill/>
                        </a:ln>
                        <a:solidFill>
                          <a:prstClr val="black"/>
                        </a:solidFill>
                        <a:effectLst/>
                        <a:uLnTx/>
                        <a:uFillTx/>
                        <a:latin typeface="나눔스퀘어" panose="020B0600000101010101" pitchFamily="50" charset="-127"/>
                        <a:ea typeface="나눔스퀘어" panose="020B0600000101010101" pitchFamily="50" charset="-127"/>
                        <a:cs typeface="+mn-cs"/>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700" b="0" i="0" u="none" strike="noStrike" kern="1200" cap="none" spc="0" normalizeH="0" baseline="0" noProof="0" dirty="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5,000,000</a:t>
                      </a:r>
                      <a:r>
                        <a:rPr kumimoji="0" lang="ko-KR" altLang="en-US" sz="700" b="0" i="0" u="none" strike="noStrike" kern="1200" cap="none" spc="0" normalizeH="0" baseline="0" noProof="0" dirty="0" smtClean="0">
                          <a:ln>
                            <a:noFill/>
                          </a:ln>
                          <a:solidFill>
                            <a:prstClr val="black"/>
                          </a:solidFill>
                          <a:effectLst/>
                          <a:uLnTx/>
                          <a:uFillTx/>
                          <a:latin typeface="나눔스퀘어" panose="020B0600000101010101" pitchFamily="50" charset="-127"/>
                          <a:ea typeface="나눔스퀘어" panose="020B0600000101010101" pitchFamily="50" charset="-127"/>
                          <a:cs typeface="+mn-cs"/>
                        </a:rPr>
                        <a:t>원</a:t>
                      </a:r>
                      <a:endParaRPr kumimoji="0" lang="ko-KR" altLang="en-US" sz="700" b="0" i="0" u="none" strike="noStrike" kern="1200" cap="none" spc="0" normalizeH="0" baseline="0" noProof="0" dirty="0">
                        <a:ln>
                          <a:noFill/>
                        </a:ln>
                        <a:solidFill>
                          <a:prstClr val="black"/>
                        </a:solidFill>
                        <a:effectLst/>
                        <a:uLnTx/>
                        <a:uFillTx/>
                        <a:latin typeface="나눔스퀘어" panose="020B0600000101010101" pitchFamily="50" charset="-127"/>
                        <a:ea typeface="나눔스퀘어" panose="020B0600000101010101" pitchFamily="50" charset="-127"/>
                        <a:cs typeface="+mn-cs"/>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atinLnBrk="1"/>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55369"/>
                  </a:ext>
                </a:extLst>
              </a:tr>
            </a:tbl>
          </a:graphicData>
        </a:graphic>
      </p:graphicFrame>
      <p:pic>
        <p:nvPicPr>
          <p:cNvPr id="189" name="그림 188"/>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529917" y="3677353"/>
            <a:ext cx="701987" cy="176523"/>
          </a:xfrm>
          <a:prstGeom prst="rect">
            <a:avLst/>
          </a:prstGeom>
        </p:spPr>
      </p:pic>
      <p:sp>
        <p:nvSpPr>
          <p:cNvPr id="190" name="Google Shape;474;p28"/>
          <p:cNvSpPr/>
          <p:nvPr/>
        </p:nvSpPr>
        <p:spPr>
          <a:xfrm>
            <a:off x="4521764" y="3668164"/>
            <a:ext cx="710140" cy="18571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9616608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직사각형 24"/>
          <p:cNvSpPr/>
          <p:nvPr/>
        </p:nvSpPr>
        <p:spPr>
          <a:xfrm>
            <a:off x="1509706" y="1080780"/>
            <a:ext cx="6439011" cy="40764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7" name="모서리가 둥근 직사각형 136"/>
          <p:cNvSpPr/>
          <p:nvPr/>
        </p:nvSpPr>
        <p:spPr>
          <a:xfrm>
            <a:off x="2091747" y="1484784"/>
            <a:ext cx="5444413" cy="2825961"/>
          </a:xfrm>
          <a:prstGeom prst="roundRect">
            <a:avLst>
              <a:gd name="adj" fmla="val 4597"/>
            </a:avLst>
          </a:prstGeom>
          <a:solidFill>
            <a:schemeClr val="bg1"/>
          </a:solidFill>
          <a:ln w="6350">
            <a:solidFill>
              <a:srgbClr val="BDBDBD"/>
            </a:solidFill>
          </a:ln>
          <a:effectLst>
            <a:outerShdw blurRad="254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랭킹 회원 보상 관리</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sp>
        <p:nvSpPr>
          <p:cNvPr id="18" name="TextBox 17">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11-3</a:t>
            </a:r>
            <a:endParaRPr lang="ko-KR" altLang="en-US" sz="1050" dirty="0">
              <a:latin typeface="나눔스퀘어 Bold" panose="020B0600000101010101" pitchFamily="50" charset="-127"/>
              <a:ea typeface="나눔스퀘어 Bold" panose="020B0600000101010101" pitchFamily="50" charset="-127"/>
            </a:endParaRPr>
          </a:p>
        </p:txBody>
      </p:sp>
      <p:sp>
        <p:nvSpPr>
          <p:cNvPr id="19" name="직사각형 18"/>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0" name="직선 연결선 19"/>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1" name="표 20">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939468745"/>
              </p:ext>
            </p:extLst>
          </p:nvPr>
        </p:nvGraphicFramePr>
        <p:xfrm>
          <a:off x="8688288" y="476673"/>
          <a:ext cx="3384376" cy="197250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11-2</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ko-KR" alt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월간 랭킹 </a:t>
                      </a:r>
                      <a:r>
                        <a:rPr lang="en-US" altLang="ko-KR"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3</a:t>
                      </a:r>
                      <a:r>
                        <a:rPr lang="ko-KR" alt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위 이상의 회원에게 보상 메일을 발송한다</a:t>
                      </a:r>
                      <a:r>
                        <a:rPr lang="en-US" altLang="ko-KR"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ko-KR" alt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주간 랭킹 </a:t>
                      </a:r>
                      <a:r>
                        <a:rPr lang="en-US" altLang="ko-KR"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3</a:t>
                      </a:r>
                      <a:r>
                        <a:rPr lang="ko-KR" alt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위 이상의 회원에게 보상 메일을 발송한다</a:t>
                      </a:r>
                      <a:r>
                        <a:rPr lang="en-US" altLang="ko-KR"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3" name="직사각형 22"/>
          <p:cNvSpPr/>
          <p:nvPr/>
        </p:nvSpPr>
        <p:spPr>
          <a:xfrm>
            <a:off x="119063" y="692150"/>
            <a:ext cx="1390087" cy="44650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직사각형 23"/>
          <p:cNvSpPr/>
          <p:nvPr/>
        </p:nvSpPr>
        <p:spPr>
          <a:xfrm>
            <a:off x="123108" y="1626842"/>
            <a:ext cx="1387891" cy="2523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1509706" y="692150"/>
            <a:ext cx="6439011" cy="4592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1" name="그룹 30"/>
          <p:cNvGrpSpPr/>
          <p:nvPr/>
        </p:nvGrpSpPr>
        <p:grpSpPr>
          <a:xfrm>
            <a:off x="367258" y="831971"/>
            <a:ext cx="905435" cy="304768"/>
            <a:chOff x="2791207" y="2200095"/>
            <a:chExt cx="288033" cy="288034"/>
          </a:xfrm>
        </p:grpSpPr>
        <p:sp>
          <p:nvSpPr>
            <p:cNvPr id="32" name="직사각형 31"/>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33" name="직선 연결선 32"/>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34" name="직선 연결선 33"/>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35" name="TextBox 34"/>
          <p:cNvSpPr txBox="1"/>
          <p:nvPr/>
        </p:nvSpPr>
        <p:spPr>
          <a:xfrm>
            <a:off x="207338" y="1344437"/>
            <a:ext cx="843772" cy="200055"/>
          </a:xfrm>
          <a:prstGeom prst="rect">
            <a:avLst/>
          </a:prstGeom>
          <a:noFill/>
        </p:spPr>
        <p:txBody>
          <a:bodyPr wrap="square" rtlCol="0">
            <a:spAutoFit/>
          </a:bodyPr>
          <a:lstStyle/>
          <a:p>
            <a:r>
              <a:rPr lang="en-US" altLang="ko-KR" sz="700" dirty="0" smtClean="0">
                <a:solidFill>
                  <a:schemeClr val="bg1"/>
                </a:solidFill>
                <a:latin typeface="나눔스퀘어" panose="020B0600000101010101" pitchFamily="50" charset="-127"/>
                <a:ea typeface="나눔스퀘어" panose="020B0600000101010101" pitchFamily="50" charset="-127"/>
              </a:rPr>
              <a:t>MAIN</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36" name="TextBox 35"/>
          <p:cNvSpPr txBox="1"/>
          <p:nvPr/>
        </p:nvSpPr>
        <p:spPr>
          <a:xfrm>
            <a:off x="207338" y="1640374"/>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회원관리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grpSp>
        <p:nvGrpSpPr>
          <p:cNvPr id="37" name="그룹 36"/>
          <p:cNvGrpSpPr/>
          <p:nvPr/>
        </p:nvGrpSpPr>
        <p:grpSpPr>
          <a:xfrm>
            <a:off x="1221910" y="1373922"/>
            <a:ext cx="153682" cy="153683"/>
            <a:chOff x="2791207" y="2200095"/>
            <a:chExt cx="288033" cy="288034"/>
          </a:xfrm>
        </p:grpSpPr>
        <p:sp>
          <p:nvSpPr>
            <p:cNvPr id="38" name="직사각형 37"/>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39" name="직선 연결선 38"/>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40" name="직선 연결선 39"/>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41" name="1/2 액자 40"/>
          <p:cNvSpPr/>
          <p:nvPr/>
        </p:nvSpPr>
        <p:spPr>
          <a:xfrm rot="13495481">
            <a:off x="1262684" y="1702209"/>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42" name="TextBox 41"/>
          <p:cNvSpPr txBox="1"/>
          <p:nvPr/>
        </p:nvSpPr>
        <p:spPr>
          <a:xfrm>
            <a:off x="20425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전체 회원 수 </a:t>
            </a:r>
            <a:r>
              <a:rPr lang="en-US" altLang="ko-KR" sz="800" dirty="0" smtClean="0">
                <a:latin typeface="나눔스퀘어" panose="020B0600000101010101" pitchFamily="50" charset="-127"/>
                <a:ea typeface="나눔스퀘어" panose="020B0600000101010101" pitchFamily="50" charset="-127"/>
              </a:rPr>
              <a:t>: 1092</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43" name="그룹 42"/>
          <p:cNvGrpSpPr/>
          <p:nvPr/>
        </p:nvGrpSpPr>
        <p:grpSpPr>
          <a:xfrm>
            <a:off x="1969162" y="831949"/>
            <a:ext cx="153682" cy="153683"/>
            <a:chOff x="2791207" y="2200095"/>
            <a:chExt cx="288033" cy="288034"/>
          </a:xfrm>
        </p:grpSpPr>
        <p:sp>
          <p:nvSpPr>
            <p:cNvPr id="44" name="직사각형 4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45" name="직선 연결선 4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46" name="직선 연결선 4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47" name="TextBox 46"/>
          <p:cNvSpPr txBox="1"/>
          <p:nvPr/>
        </p:nvSpPr>
        <p:spPr>
          <a:xfrm>
            <a:off x="3531088"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회원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48" name="그룹 47"/>
          <p:cNvGrpSpPr/>
          <p:nvPr/>
        </p:nvGrpSpPr>
        <p:grpSpPr>
          <a:xfrm>
            <a:off x="3457697" y="831949"/>
            <a:ext cx="153682" cy="153683"/>
            <a:chOff x="2791207" y="2200095"/>
            <a:chExt cx="288033" cy="288034"/>
          </a:xfrm>
        </p:grpSpPr>
        <p:sp>
          <p:nvSpPr>
            <p:cNvPr id="49" name="직사각형 4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50" name="직선 연결선 4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51" name="직선 연결선 5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52" name="TextBox 51"/>
          <p:cNvSpPr txBox="1"/>
          <p:nvPr/>
        </p:nvSpPr>
        <p:spPr>
          <a:xfrm>
            <a:off x="5051445"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총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50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53" name="그룹 52"/>
          <p:cNvGrpSpPr/>
          <p:nvPr/>
        </p:nvGrpSpPr>
        <p:grpSpPr>
          <a:xfrm>
            <a:off x="4978054" y="831949"/>
            <a:ext cx="153682" cy="153683"/>
            <a:chOff x="2791207" y="2200095"/>
            <a:chExt cx="288033" cy="288034"/>
          </a:xfrm>
        </p:grpSpPr>
        <p:sp>
          <p:nvSpPr>
            <p:cNvPr id="54" name="직사각형 5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55" name="직선 연결선 5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56" name="직선 연결선 5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57" name="TextBox 56"/>
          <p:cNvSpPr txBox="1"/>
          <p:nvPr/>
        </p:nvSpPr>
        <p:spPr>
          <a:xfrm>
            <a:off x="64696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a:latin typeface="나눔스퀘어" panose="020B0600000101010101" pitchFamily="50" charset="-127"/>
                <a:ea typeface="나눔스퀘어" panose="020B0600000101010101" pitchFamily="50" charset="-127"/>
              </a:rPr>
              <a:t>개</a:t>
            </a:r>
          </a:p>
        </p:txBody>
      </p:sp>
      <p:grpSp>
        <p:nvGrpSpPr>
          <p:cNvPr id="58" name="그룹 57"/>
          <p:cNvGrpSpPr/>
          <p:nvPr/>
        </p:nvGrpSpPr>
        <p:grpSpPr>
          <a:xfrm>
            <a:off x="6396262" y="831949"/>
            <a:ext cx="153682" cy="153683"/>
            <a:chOff x="2791207" y="2200095"/>
            <a:chExt cx="288033" cy="288034"/>
          </a:xfrm>
        </p:grpSpPr>
        <p:sp>
          <p:nvSpPr>
            <p:cNvPr id="59" name="직사각형 5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0" name="직선 연결선 5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1" name="직선 연결선 6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2" name="TextBox 61"/>
          <p:cNvSpPr txBox="1"/>
          <p:nvPr/>
        </p:nvSpPr>
        <p:spPr>
          <a:xfrm>
            <a:off x="2131786" y="1628800"/>
            <a:ext cx="1140069" cy="246221"/>
          </a:xfrm>
          <a:prstGeom prst="rect">
            <a:avLst/>
          </a:prstGeom>
          <a:noFill/>
        </p:spPr>
        <p:txBody>
          <a:bodyPr wrap="square" rtlCol="0">
            <a:spAutoFit/>
          </a:bodyPr>
          <a:lstStyle/>
          <a:p>
            <a:r>
              <a:rPr lang="ko-KR" altLang="en-US" sz="1000" dirty="0" smtClean="0">
                <a:latin typeface="나눔스퀘어" panose="020B0600000101010101" pitchFamily="50" charset="-127"/>
                <a:ea typeface="나눔스퀘어" panose="020B0600000101010101" pitchFamily="50" charset="-127"/>
              </a:rPr>
              <a:t>월간 랭킹</a:t>
            </a:r>
            <a:endParaRPr lang="ko-KR" altLang="en-US" sz="1000" dirty="0">
              <a:latin typeface="나눔스퀘어" panose="020B0600000101010101" pitchFamily="50" charset="-127"/>
              <a:ea typeface="나눔스퀘어" panose="020B0600000101010101" pitchFamily="50" charset="-127"/>
            </a:endParaRPr>
          </a:p>
        </p:txBody>
      </p:sp>
      <p:cxnSp>
        <p:nvCxnSpPr>
          <p:cNvPr id="63" name="직선 연결선 62"/>
          <p:cNvCxnSpPr/>
          <p:nvPr/>
        </p:nvCxnSpPr>
        <p:spPr>
          <a:xfrm>
            <a:off x="2122843" y="1857519"/>
            <a:ext cx="5367567" cy="0"/>
          </a:xfrm>
          <a:prstGeom prst="line">
            <a:avLst/>
          </a:prstGeom>
          <a:ln>
            <a:solidFill>
              <a:srgbClr val="BDBDBD"/>
            </a:solidFill>
          </a:ln>
        </p:spPr>
        <p:style>
          <a:lnRef idx="1">
            <a:schemeClr val="dk1"/>
          </a:lnRef>
          <a:fillRef idx="0">
            <a:schemeClr val="dk1"/>
          </a:fillRef>
          <a:effectRef idx="0">
            <a:schemeClr val="dk1"/>
          </a:effectRef>
          <a:fontRef idx="minor">
            <a:schemeClr val="tx1"/>
          </a:fontRef>
        </p:style>
      </p:cxnSp>
      <p:sp>
        <p:nvSpPr>
          <p:cNvPr id="64" name="직사각형 63"/>
          <p:cNvSpPr/>
          <p:nvPr/>
        </p:nvSpPr>
        <p:spPr>
          <a:xfrm>
            <a:off x="123108" y="1881679"/>
            <a:ext cx="1387891" cy="5591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TextBox 64"/>
          <p:cNvSpPr txBox="1"/>
          <p:nvPr/>
        </p:nvSpPr>
        <p:spPr>
          <a:xfrm>
            <a:off x="207338" y="2451403"/>
            <a:ext cx="941100"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게시판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66" name="TextBox 65"/>
          <p:cNvSpPr txBox="1"/>
          <p:nvPr/>
        </p:nvSpPr>
        <p:spPr>
          <a:xfrm>
            <a:off x="207337" y="2724889"/>
            <a:ext cx="1062979"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충전 상품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67" name="1/2 액자 66"/>
          <p:cNvSpPr/>
          <p:nvPr/>
        </p:nvSpPr>
        <p:spPr>
          <a:xfrm rot="13495481">
            <a:off x="1262685" y="2517106"/>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69" name="TextBox 68"/>
          <p:cNvSpPr txBox="1"/>
          <p:nvPr/>
        </p:nvSpPr>
        <p:spPr>
          <a:xfrm>
            <a:off x="207338" y="1933439"/>
            <a:ext cx="843772"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회원 관리</a:t>
            </a:r>
            <a:endParaRPr lang="ko-KR" altLang="en-US" sz="700" dirty="0">
              <a:latin typeface="나눔스퀘어" panose="020B0600000101010101" pitchFamily="50" charset="-127"/>
              <a:ea typeface="나눔스퀘어" panose="020B0600000101010101" pitchFamily="50" charset="-127"/>
            </a:endParaRPr>
          </a:p>
        </p:txBody>
      </p:sp>
      <p:sp>
        <p:nvSpPr>
          <p:cNvPr id="70" name="TextBox 69"/>
          <p:cNvSpPr txBox="1"/>
          <p:nvPr/>
        </p:nvSpPr>
        <p:spPr>
          <a:xfrm>
            <a:off x="207337" y="2204007"/>
            <a:ext cx="1139235"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랭킹 회원 보상 관리</a:t>
            </a:r>
            <a:endParaRPr lang="ko-KR" altLang="en-US" sz="700" dirty="0">
              <a:latin typeface="나눔스퀘어" panose="020B0600000101010101" pitchFamily="50" charset="-127"/>
              <a:ea typeface="나눔스퀘어" panose="020B0600000101010101" pitchFamily="50" charset="-127"/>
            </a:endParaRPr>
          </a:p>
        </p:txBody>
      </p:sp>
      <p:graphicFrame>
        <p:nvGraphicFramePr>
          <p:cNvPr id="71" name="표 70"/>
          <p:cNvGraphicFramePr>
            <a:graphicFrameLocks noGrp="1"/>
          </p:cNvGraphicFramePr>
          <p:nvPr>
            <p:extLst>
              <p:ext uri="{D42A27DB-BD31-4B8C-83A1-F6EECF244321}">
                <p14:modId xmlns:p14="http://schemas.microsoft.com/office/powerpoint/2010/main" val="3105253685"/>
              </p:ext>
            </p:extLst>
          </p:nvPr>
        </p:nvGraphicFramePr>
        <p:xfrm>
          <a:off x="2160148" y="1900547"/>
          <a:ext cx="3926305" cy="629965"/>
        </p:xfrm>
        <a:graphic>
          <a:graphicData uri="http://schemas.openxmlformats.org/drawingml/2006/table">
            <a:tbl>
              <a:tblPr firstRow="1" bandRow="1">
                <a:tableStyleId>{5940675A-B579-460E-94D1-54222C63F5DA}</a:tableStyleId>
              </a:tblPr>
              <a:tblGrid>
                <a:gridCol w="1707989">
                  <a:extLst>
                    <a:ext uri="{9D8B030D-6E8A-4147-A177-3AD203B41FA5}">
                      <a16:colId xmlns:a16="http://schemas.microsoft.com/office/drawing/2014/main" val="3131824400"/>
                    </a:ext>
                  </a:extLst>
                </a:gridCol>
                <a:gridCol w="1602463">
                  <a:extLst>
                    <a:ext uri="{9D8B030D-6E8A-4147-A177-3AD203B41FA5}">
                      <a16:colId xmlns:a16="http://schemas.microsoft.com/office/drawing/2014/main" val="1634375707"/>
                    </a:ext>
                  </a:extLst>
                </a:gridCol>
                <a:gridCol w="615853">
                  <a:extLst>
                    <a:ext uri="{9D8B030D-6E8A-4147-A177-3AD203B41FA5}">
                      <a16:colId xmlns:a16="http://schemas.microsoft.com/office/drawing/2014/main" val="19097561"/>
                    </a:ext>
                  </a:extLst>
                </a:gridCol>
              </a:tblGrid>
              <a:tr h="151990">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이메일</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닉네임</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수익률</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4367575"/>
                  </a:ext>
                </a:extLst>
              </a:tr>
              <a:tr h="159325">
                <a:tc>
                  <a:txBody>
                    <a:bodyPr/>
                    <a:lstStyle/>
                    <a:p>
                      <a:pPr latinLnBrk="1"/>
                      <a:r>
                        <a:rPr lang="en-US" altLang="ko-KR" sz="700" dirty="0" smtClean="0">
                          <a:latin typeface="나눔스퀘어" panose="020B0600000101010101" pitchFamily="50" charset="-127"/>
                          <a:ea typeface="나눔스퀘어" panose="020B0600000101010101" pitchFamily="50" charset="-127"/>
                        </a:rPr>
                        <a:t>test@test.com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1,111%</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81905735"/>
                  </a:ext>
                </a:extLst>
              </a:tr>
              <a:tr h="159325">
                <a:tc>
                  <a:txBody>
                    <a:bodyPr/>
                    <a:lstStyle/>
                    <a:p>
                      <a:pPr latinLnBrk="1"/>
                      <a:r>
                        <a:rPr lang="en-US" altLang="ko-KR" sz="700" dirty="0" smtClean="0">
                          <a:latin typeface="나눔스퀘어" panose="020B0600000101010101" pitchFamily="50" charset="-127"/>
                          <a:ea typeface="나눔스퀘어" panose="020B0600000101010101" pitchFamily="50" charset="-127"/>
                        </a:rPr>
                        <a:t>test@bts.com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1,028%</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1144937"/>
                  </a:ext>
                </a:extLst>
              </a:tr>
              <a:tr h="159325">
                <a:tc>
                  <a:txBody>
                    <a:bodyPr/>
                    <a:lstStyle/>
                    <a:p>
                      <a:pPr latinLnBrk="1"/>
                      <a:r>
                        <a:rPr lang="en-US" altLang="ko-KR" sz="700" dirty="0" smtClean="0">
                          <a:latin typeface="나눔스퀘어" panose="020B0600000101010101" pitchFamily="50" charset="-127"/>
                          <a:ea typeface="나눔스퀘어" panose="020B0600000101010101" pitchFamily="50" charset="-127"/>
                        </a:rPr>
                        <a:t>test@bts.com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err="1" smtClean="0">
                          <a:latin typeface="나눔스퀘어" panose="020B0600000101010101" pitchFamily="50" charset="-127"/>
                          <a:ea typeface="나눔스퀘어" panose="020B0600000101010101" pitchFamily="50" charset="-127"/>
                        </a:rPr>
                        <a:t>BTStest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1,012%</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65423932"/>
                  </a:ext>
                </a:extLst>
              </a:tr>
            </a:tbl>
          </a:graphicData>
        </a:graphic>
      </p:graphicFrame>
      <p:sp>
        <p:nvSpPr>
          <p:cNvPr id="122" name="Google Shape;476;p28"/>
          <p:cNvSpPr/>
          <p:nvPr/>
        </p:nvSpPr>
        <p:spPr>
          <a:xfrm>
            <a:off x="7574323" y="1634977"/>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4" name="Google Shape;495;p28"/>
          <p:cNvSpPr/>
          <p:nvPr/>
        </p:nvSpPr>
        <p:spPr>
          <a:xfrm>
            <a:off x="1578190" y="1942142"/>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5" name="Google Shape;499;p28"/>
          <p:cNvSpPr/>
          <p:nvPr/>
        </p:nvSpPr>
        <p:spPr>
          <a:xfrm>
            <a:off x="235596" y="1936098"/>
            <a:ext cx="1179883" cy="1936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6" name="TextBox 125"/>
          <p:cNvSpPr txBox="1"/>
          <p:nvPr/>
        </p:nvSpPr>
        <p:spPr>
          <a:xfrm>
            <a:off x="2131786" y="3027147"/>
            <a:ext cx="1140069" cy="246221"/>
          </a:xfrm>
          <a:prstGeom prst="rect">
            <a:avLst/>
          </a:prstGeom>
          <a:noFill/>
        </p:spPr>
        <p:txBody>
          <a:bodyPr wrap="square" rtlCol="0">
            <a:spAutoFit/>
          </a:bodyPr>
          <a:lstStyle/>
          <a:p>
            <a:r>
              <a:rPr lang="ko-KR" altLang="en-US" sz="1000" dirty="0" smtClean="0">
                <a:latin typeface="나눔스퀘어" panose="020B0600000101010101" pitchFamily="50" charset="-127"/>
                <a:ea typeface="나눔스퀘어" panose="020B0600000101010101" pitchFamily="50" charset="-127"/>
              </a:rPr>
              <a:t>주간 랭킹</a:t>
            </a:r>
            <a:endParaRPr lang="ko-KR" altLang="en-US" sz="1000" dirty="0">
              <a:latin typeface="나눔스퀘어" panose="020B0600000101010101" pitchFamily="50" charset="-127"/>
              <a:ea typeface="나눔스퀘어" panose="020B0600000101010101" pitchFamily="50" charset="-127"/>
            </a:endParaRPr>
          </a:p>
        </p:txBody>
      </p:sp>
      <p:cxnSp>
        <p:nvCxnSpPr>
          <p:cNvPr id="127" name="직선 연결선 126"/>
          <p:cNvCxnSpPr/>
          <p:nvPr/>
        </p:nvCxnSpPr>
        <p:spPr>
          <a:xfrm>
            <a:off x="2122843" y="3255866"/>
            <a:ext cx="5367567" cy="0"/>
          </a:xfrm>
          <a:prstGeom prst="line">
            <a:avLst/>
          </a:prstGeom>
          <a:ln>
            <a:solidFill>
              <a:srgbClr val="BDBDBD"/>
            </a:solidFill>
          </a:ln>
        </p:spPr>
        <p:style>
          <a:lnRef idx="1">
            <a:schemeClr val="dk1"/>
          </a:lnRef>
          <a:fillRef idx="0">
            <a:schemeClr val="dk1"/>
          </a:fillRef>
          <a:effectRef idx="0">
            <a:schemeClr val="dk1"/>
          </a:effectRef>
          <a:fontRef idx="minor">
            <a:schemeClr val="tx1"/>
          </a:fontRef>
        </p:style>
      </p:cxnSp>
      <p:graphicFrame>
        <p:nvGraphicFramePr>
          <p:cNvPr id="129" name="표 128"/>
          <p:cNvGraphicFramePr>
            <a:graphicFrameLocks noGrp="1"/>
          </p:cNvGraphicFramePr>
          <p:nvPr>
            <p:extLst>
              <p:ext uri="{D42A27DB-BD31-4B8C-83A1-F6EECF244321}">
                <p14:modId xmlns:p14="http://schemas.microsoft.com/office/powerpoint/2010/main" val="2618609336"/>
              </p:ext>
            </p:extLst>
          </p:nvPr>
        </p:nvGraphicFramePr>
        <p:xfrm>
          <a:off x="2160148" y="3298894"/>
          <a:ext cx="3926305" cy="629965"/>
        </p:xfrm>
        <a:graphic>
          <a:graphicData uri="http://schemas.openxmlformats.org/drawingml/2006/table">
            <a:tbl>
              <a:tblPr firstRow="1" bandRow="1">
                <a:tableStyleId>{5940675A-B579-460E-94D1-54222C63F5DA}</a:tableStyleId>
              </a:tblPr>
              <a:tblGrid>
                <a:gridCol w="1707989">
                  <a:extLst>
                    <a:ext uri="{9D8B030D-6E8A-4147-A177-3AD203B41FA5}">
                      <a16:colId xmlns:a16="http://schemas.microsoft.com/office/drawing/2014/main" val="3131824400"/>
                    </a:ext>
                  </a:extLst>
                </a:gridCol>
                <a:gridCol w="1602463">
                  <a:extLst>
                    <a:ext uri="{9D8B030D-6E8A-4147-A177-3AD203B41FA5}">
                      <a16:colId xmlns:a16="http://schemas.microsoft.com/office/drawing/2014/main" val="1634375707"/>
                    </a:ext>
                  </a:extLst>
                </a:gridCol>
                <a:gridCol w="615853">
                  <a:extLst>
                    <a:ext uri="{9D8B030D-6E8A-4147-A177-3AD203B41FA5}">
                      <a16:colId xmlns:a16="http://schemas.microsoft.com/office/drawing/2014/main" val="19097561"/>
                    </a:ext>
                  </a:extLst>
                </a:gridCol>
              </a:tblGrid>
              <a:tr h="151990">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이메일</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닉네임</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성별</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4367575"/>
                  </a:ext>
                </a:extLst>
              </a:tr>
              <a:tr h="159325">
                <a:tc>
                  <a:txBody>
                    <a:bodyPr/>
                    <a:lstStyle/>
                    <a:p>
                      <a:pPr latinLnBrk="1"/>
                      <a:r>
                        <a:rPr lang="en-US" altLang="ko-KR" sz="700" dirty="0" smtClean="0">
                          <a:latin typeface="나눔스퀘어" panose="020B0600000101010101" pitchFamily="50" charset="-127"/>
                          <a:ea typeface="나눔스퀘어" panose="020B0600000101010101" pitchFamily="50" charset="-127"/>
                        </a:rPr>
                        <a:t>test@test.com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887%</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81905735"/>
                  </a:ext>
                </a:extLst>
              </a:tr>
              <a:tr h="159325">
                <a:tc>
                  <a:txBody>
                    <a:bodyPr/>
                    <a:lstStyle/>
                    <a:p>
                      <a:pPr latinLnBrk="1"/>
                      <a:r>
                        <a:rPr lang="en-US" altLang="ko-KR" sz="700" dirty="0" smtClean="0">
                          <a:latin typeface="나눔스퀘어" panose="020B0600000101010101" pitchFamily="50" charset="-127"/>
                          <a:ea typeface="나눔스퀘어" panose="020B0600000101010101" pitchFamily="50" charset="-127"/>
                        </a:rPr>
                        <a:t>test@bts.com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555%</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1144937"/>
                  </a:ext>
                </a:extLst>
              </a:tr>
              <a:tr h="159325">
                <a:tc>
                  <a:txBody>
                    <a:bodyPr/>
                    <a:lstStyle/>
                    <a:p>
                      <a:pPr latinLnBrk="1"/>
                      <a:r>
                        <a:rPr lang="en-US" altLang="ko-KR" sz="700" dirty="0" smtClean="0">
                          <a:latin typeface="나눔스퀘어" panose="020B0600000101010101" pitchFamily="50" charset="-127"/>
                          <a:ea typeface="나눔스퀘어" panose="020B0600000101010101" pitchFamily="50" charset="-127"/>
                        </a:rPr>
                        <a:t>test@bts.com</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442%</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65423932"/>
                  </a:ext>
                </a:extLst>
              </a:tr>
            </a:tbl>
          </a:graphicData>
        </a:graphic>
      </p:graphicFrame>
      <p:sp>
        <p:nvSpPr>
          <p:cNvPr id="130" name="TextBox 129"/>
          <p:cNvSpPr txBox="1"/>
          <p:nvPr/>
        </p:nvSpPr>
        <p:spPr>
          <a:xfrm>
            <a:off x="3878410" y="1488158"/>
            <a:ext cx="1701602" cy="200055"/>
          </a:xfrm>
          <a:prstGeom prst="rect">
            <a:avLst/>
          </a:prstGeom>
          <a:noFill/>
        </p:spPr>
        <p:txBody>
          <a:bodyPr wrap="square" rtlCol="0">
            <a:spAutoFit/>
          </a:bodyPr>
          <a:lstStyle/>
          <a:p>
            <a:pPr algn="ctr"/>
            <a:r>
              <a:rPr lang="en-US" altLang="ko-KR" sz="700" dirty="0" smtClean="0">
                <a:latin typeface="나눔스퀘어" panose="020B0600000101010101" pitchFamily="50" charset="-127"/>
                <a:ea typeface="나눔스퀘어" panose="020B0600000101010101" pitchFamily="50" charset="-127"/>
              </a:rPr>
              <a:t>2021</a:t>
            </a:r>
            <a:r>
              <a:rPr lang="ko-KR" altLang="en-US" sz="700" dirty="0" smtClean="0">
                <a:latin typeface="나눔스퀘어" panose="020B0600000101010101" pitchFamily="50" charset="-127"/>
                <a:ea typeface="나눔스퀘어" panose="020B0600000101010101" pitchFamily="50" charset="-127"/>
              </a:rPr>
              <a:t>년 </a:t>
            </a:r>
            <a:r>
              <a:rPr lang="en-US" altLang="ko-KR" sz="700" dirty="0" smtClean="0">
                <a:latin typeface="나눔스퀘어" panose="020B0600000101010101" pitchFamily="50" charset="-127"/>
                <a:ea typeface="나눔스퀘어" panose="020B0600000101010101" pitchFamily="50" charset="-127"/>
              </a:rPr>
              <a:t>07</a:t>
            </a:r>
            <a:r>
              <a:rPr lang="ko-KR" altLang="en-US" sz="700" dirty="0" smtClean="0">
                <a:latin typeface="나눔스퀘어" panose="020B0600000101010101" pitchFamily="50" charset="-127"/>
                <a:ea typeface="나눔스퀘어" panose="020B0600000101010101" pitchFamily="50" charset="-127"/>
              </a:rPr>
              <a:t>월 </a:t>
            </a:r>
            <a:r>
              <a:rPr lang="en-US" altLang="ko-KR" sz="700" dirty="0" smtClean="0">
                <a:latin typeface="나눔스퀘어" panose="020B0600000101010101" pitchFamily="50" charset="-127"/>
                <a:ea typeface="나눔스퀘어" panose="020B0600000101010101" pitchFamily="50" charset="-127"/>
              </a:rPr>
              <a:t>01</a:t>
            </a:r>
            <a:r>
              <a:rPr lang="ko-KR" altLang="en-US" sz="700" dirty="0" smtClean="0">
                <a:latin typeface="나눔스퀘어" panose="020B0600000101010101" pitchFamily="50" charset="-127"/>
                <a:ea typeface="나눔스퀘어" panose="020B0600000101010101" pitchFamily="50" charset="-127"/>
              </a:rPr>
              <a:t>일 오후 </a:t>
            </a:r>
            <a:r>
              <a:rPr lang="en-US" altLang="ko-KR" sz="700" dirty="0" smtClean="0">
                <a:latin typeface="나눔스퀘어" panose="020B0600000101010101" pitchFamily="50" charset="-127"/>
                <a:ea typeface="나눔스퀘어" panose="020B0600000101010101" pitchFamily="50" charset="-127"/>
              </a:rPr>
              <a:t>06:42:22 </a:t>
            </a:r>
            <a:r>
              <a:rPr lang="ko-KR" altLang="en-US" sz="700" dirty="0" smtClean="0">
                <a:latin typeface="나눔스퀘어" panose="020B0600000101010101" pitchFamily="50" charset="-127"/>
                <a:ea typeface="나눔스퀘어" panose="020B0600000101010101" pitchFamily="50" charset="-127"/>
              </a:rPr>
              <a:t>기준</a:t>
            </a:r>
            <a:endParaRPr lang="ko-KR" altLang="en-US" sz="700" dirty="0">
              <a:latin typeface="나눔스퀘어" panose="020B0600000101010101" pitchFamily="50" charset="-127"/>
              <a:ea typeface="나눔스퀘어" panose="020B0600000101010101" pitchFamily="50" charset="-127"/>
            </a:endParaRPr>
          </a:p>
        </p:txBody>
      </p:sp>
      <p:grpSp>
        <p:nvGrpSpPr>
          <p:cNvPr id="131" name="그룹 130"/>
          <p:cNvGrpSpPr/>
          <p:nvPr/>
        </p:nvGrpSpPr>
        <p:grpSpPr>
          <a:xfrm>
            <a:off x="3840247" y="1530634"/>
            <a:ext cx="102648" cy="102649"/>
            <a:chOff x="2791207" y="2200095"/>
            <a:chExt cx="288033" cy="288034"/>
          </a:xfrm>
        </p:grpSpPr>
        <p:sp>
          <p:nvSpPr>
            <p:cNvPr id="132" name="직사각형 131"/>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33" name="직선 연결선 132"/>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134" name="직선 연결선 133"/>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2" name="모서리가 둥근 직사각형 1"/>
          <p:cNvSpPr/>
          <p:nvPr/>
        </p:nvSpPr>
        <p:spPr>
          <a:xfrm>
            <a:off x="6523519" y="1643478"/>
            <a:ext cx="937658" cy="151560"/>
          </a:xfrm>
          <a:prstGeom prst="round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smtClean="0">
                <a:solidFill>
                  <a:schemeClr val="bg1">
                    <a:lumMod val="50000"/>
                  </a:schemeClr>
                </a:solidFill>
                <a:latin typeface="나눔스퀘어" panose="020B0600000101010101" pitchFamily="50" charset="-127"/>
                <a:ea typeface="나눔스퀘어" panose="020B0600000101010101" pitchFamily="50" charset="-127"/>
              </a:rPr>
              <a:t>월간 보상 발송</a:t>
            </a:r>
            <a:endParaRPr lang="ko-KR" altLang="en-US" sz="700" dirty="0">
              <a:solidFill>
                <a:schemeClr val="bg1">
                  <a:lumMod val="50000"/>
                </a:schemeClr>
              </a:solidFill>
              <a:latin typeface="나눔스퀘어" panose="020B0600000101010101" pitchFamily="50" charset="-127"/>
              <a:ea typeface="나눔스퀘어" panose="020B0600000101010101" pitchFamily="50" charset="-127"/>
            </a:endParaRPr>
          </a:p>
        </p:txBody>
      </p:sp>
      <p:sp>
        <p:nvSpPr>
          <p:cNvPr id="138" name="모서리가 둥근 직사각형 137"/>
          <p:cNvSpPr/>
          <p:nvPr/>
        </p:nvSpPr>
        <p:spPr>
          <a:xfrm>
            <a:off x="6523519" y="3044799"/>
            <a:ext cx="937658" cy="151560"/>
          </a:xfrm>
          <a:prstGeom prst="round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dirty="0">
                <a:solidFill>
                  <a:schemeClr val="bg1">
                    <a:lumMod val="50000"/>
                  </a:schemeClr>
                </a:solidFill>
                <a:latin typeface="나눔스퀘어" panose="020B0600000101010101" pitchFamily="50" charset="-127"/>
                <a:ea typeface="나눔스퀘어" panose="020B0600000101010101" pitchFamily="50" charset="-127"/>
              </a:rPr>
              <a:t>주</a:t>
            </a:r>
            <a:r>
              <a:rPr lang="ko-KR" altLang="en-US" sz="700" dirty="0" smtClean="0">
                <a:solidFill>
                  <a:schemeClr val="bg1">
                    <a:lumMod val="50000"/>
                  </a:schemeClr>
                </a:solidFill>
                <a:latin typeface="나눔스퀘어" panose="020B0600000101010101" pitchFamily="50" charset="-127"/>
                <a:ea typeface="나눔스퀘어" panose="020B0600000101010101" pitchFamily="50" charset="-127"/>
              </a:rPr>
              <a:t>간 보상 발송</a:t>
            </a:r>
            <a:endParaRPr lang="ko-KR" altLang="en-US" sz="700" dirty="0">
              <a:solidFill>
                <a:schemeClr val="bg1">
                  <a:lumMod val="50000"/>
                </a:schemeClr>
              </a:solidFill>
              <a:latin typeface="나눔스퀘어" panose="020B0600000101010101" pitchFamily="50" charset="-127"/>
              <a:ea typeface="나눔스퀘어" panose="020B0600000101010101" pitchFamily="50" charset="-127"/>
            </a:endParaRPr>
          </a:p>
        </p:txBody>
      </p:sp>
      <p:sp>
        <p:nvSpPr>
          <p:cNvPr id="139" name="Google Shape;499;p28"/>
          <p:cNvSpPr/>
          <p:nvPr/>
        </p:nvSpPr>
        <p:spPr>
          <a:xfrm>
            <a:off x="6513691" y="1627719"/>
            <a:ext cx="975110" cy="1936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0" name="Google Shape;499;p28"/>
          <p:cNvSpPr/>
          <p:nvPr/>
        </p:nvSpPr>
        <p:spPr>
          <a:xfrm>
            <a:off x="6513691" y="3023129"/>
            <a:ext cx="975110" cy="1936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1" name="Google Shape;476;p28"/>
          <p:cNvSpPr/>
          <p:nvPr/>
        </p:nvSpPr>
        <p:spPr>
          <a:xfrm>
            <a:off x="7574323" y="3034366"/>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33650245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rotWithShape="1">
          <a:blip r:embed="rId2" cstate="print">
            <a:extLst>
              <a:ext uri="{28A0092B-C50C-407E-A947-70E740481C1C}">
                <a14:useLocalDpi xmlns:a14="http://schemas.microsoft.com/office/drawing/2010/main" val="0"/>
              </a:ext>
            </a:extLst>
          </a:blip>
          <a:srcRect b="55033"/>
          <a:stretch/>
        </p:blipFill>
        <p:spPr>
          <a:xfrm>
            <a:off x="30532" y="1439012"/>
            <a:ext cx="8530640" cy="1917980"/>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헤더</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메인</a:t>
            </a:r>
          </a:p>
        </p:txBody>
      </p:sp>
      <p:graphicFrame>
        <p:nvGraphicFramePr>
          <p:cNvPr id="24" name="표 23">
            <a:extLst>
              <a:ext uri="{FF2B5EF4-FFF2-40B4-BE49-F238E27FC236}">
                <a16:creationId xmlns:a16="http://schemas.microsoft.com/office/drawing/2014/main" id="{E00D62F7-0B66-4112-AA0A-63926656B6E0}"/>
              </a:ext>
            </a:extLst>
          </p:cNvPr>
          <p:cNvGraphicFramePr>
            <a:graphicFrameLocks noGrp="1"/>
          </p:cNvGraphicFramePr>
          <p:nvPr>
            <p:extLst>
              <p:ext uri="{D42A27DB-BD31-4B8C-83A1-F6EECF244321}">
                <p14:modId xmlns:p14="http://schemas.microsoft.com/office/powerpoint/2010/main" val="540455927"/>
              </p:ext>
            </p:extLst>
          </p:nvPr>
        </p:nvGraphicFramePr>
        <p:xfrm>
          <a:off x="8688288" y="476673"/>
          <a:ext cx="3384376" cy="386236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12400">
                <a:tc>
                  <a:txBody>
                    <a:bodyPr/>
                    <a:lstStyle/>
                    <a:p>
                      <a:pPr marL="0" marR="0" lvl="0" indent="0" algn="ctr" rtl="0">
                        <a:lnSpc>
                          <a:spcPct val="100000"/>
                        </a:lnSpc>
                        <a:spcBef>
                          <a:spcPts val="0"/>
                        </a:spcBef>
                        <a:spcAft>
                          <a:spcPts val="0"/>
                        </a:spcAft>
                        <a:buClr>
                          <a:srgbClr val="000000"/>
                        </a:buClr>
                        <a:buSzPts val="1100"/>
                        <a:buFont typeface="Arial"/>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800" u="none" strike="noStrike" cap="none" dirty="0" err="1">
                          <a:solidFill>
                            <a:srgbClr val="222A35"/>
                          </a:solidFill>
                          <a:latin typeface="나눔스퀘어" panose="020B0600000101010101" pitchFamily="50" charset="-127"/>
                          <a:ea typeface="나눔스퀘어"/>
                          <a:cs typeface="Arial"/>
                          <a:sym typeface="Arial"/>
                        </a:rPr>
                        <a:t>클릭하면</a:t>
                      </a:r>
                      <a:r>
                        <a:rPr lang="en-US" sz="800" u="none" strike="noStrike" cap="none" dirty="0">
                          <a:solidFill>
                            <a:srgbClr val="222A35"/>
                          </a:solidFill>
                          <a:latin typeface="나눔스퀘어" panose="020B0600000101010101" pitchFamily="50" charset="-127"/>
                          <a:ea typeface="나눔스퀘어"/>
                          <a:cs typeface="Arial"/>
                          <a:sym typeface="Arial"/>
                        </a:rPr>
                        <a:t> </a:t>
                      </a:r>
                      <a:r>
                        <a:rPr lang="en-US" sz="800" dirty="0" smtClean="0">
                          <a:solidFill>
                            <a:srgbClr val="222A35"/>
                          </a:solidFill>
                          <a:latin typeface="나눔스퀘어" panose="020B0600000101010101" pitchFamily="50" charset="-127"/>
                          <a:ea typeface="나눔스퀘어"/>
                          <a:cs typeface="Arial"/>
                        </a:rPr>
                        <a:t>1-3</a:t>
                      </a:r>
                      <a:r>
                        <a:rPr lang="ko-KR" altLang="en-US" sz="800" dirty="0" smtClean="0">
                          <a:solidFill>
                            <a:srgbClr val="222A35"/>
                          </a:solidFill>
                          <a:latin typeface="나눔스퀘어" panose="020B0600000101010101" pitchFamily="50" charset="-127"/>
                          <a:ea typeface="나눔스퀘어"/>
                          <a:cs typeface="Arial"/>
                        </a:rPr>
                        <a:t>로</a:t>
                      </a:r>
                      <a:r>
                        <a:rPr lang="en-US" sz="800" dirty="0" smtClean="0">
                          <a:solidFill>
                            <a:srgbClr val="222A35"/>
                          </a:solidFill>
                          <a:latin typeface="나눔스퀘어" panose="020B0600000101010101" pitchFamily="50" charset="-127"/>
                          <a:ea typeface="나눔스퀘어"/>
                          <a:cs typeface="Arial"/>
                          <a:sym typeface="Arial"/>
                        </a:rPr>
                        <a:t> </a:t>
                      </a:r>
                      <a:r>
                        <a:rPr lang="en-US" sz="800" dirty="0" err="1">
                          <a:solidFill>
                            <a:srgbClr val="222A35"/>
                          </a:solidFill>
                          <a:latin typeface="나눔스퀘어" panose="020B0600000101010101" pitchFamily="50" charset="-127"/>
                          <a:ea typeface="나눔스퀘어"/>
                          <a:cs typeface="Arial"/>
                          <a:sym typeface="Arial"/>
                        </a:rPr>
                        <a:t>이동한다</a:t>
                      </a:r>
                      <a:r>
                        <a:rPr lang="en-US" sz="800" dirty="0">
                          <a:solidFill>
                            <a:srgbClr val="222A35"/>
                          </a:solidFill>
                          <a:latin typeface="나눔스퀘어" panose="020B0600000101010101" pitchFamily="50" charset="-127"/>
                          <a:ea typeface="나눔스퀘어"/>
                          <a:cs typeface="Arial"/>
                          <a:sym typeface="Arial"/>
                        </a:rPr>
                        <a:t>.</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12400">
                <a:tc>
                  <a:txBody>
                    <a:bodyPr/>
                    <a:lstStyle/>
                    <a:p>
                      <a:pPr marL="0" marR="0" lvl="0" indent="0" algn="ctr" rtl="0">
                        <a:lnSpc>
                          <a:spcPct val="100000"/>
                        </a:lnSpc>
                        <a:spcBef>
                          <a:spcPts val="0"/>
                        </a:spcBef>
                        <a:spcAft>
                          <a:spcPts val="0"/>
                        </a:spcAft>
                        <a:buClr>
                          <a:srgbClr val="000000"/>
                        </a:buClr>
                        <a:buSzPts val="1100"/>
                        <a:buFont typeface="Arial"/>
                        <a:buNone/>
                      </a:pPr>
                      <a:r>
                        <a:rPr lang="en-US" sz="800" u="none" strike="noStrike" cap="none" dirty="0">
                          <a:solidFill>
                            <a:srgbClr val="222A35"/>
                          </a:solidFill>
                          <a:latin typeface="나눔스퀘어" panose="020B0600000101010101" pitchFamily="50" charset="-127"/>
                          <a:ea typeface="나눔스퀘어"/>
                          <a:cs typeface="Arial"/>
                          <a:sym typeface="Arial"/>
                        </a:rPr>
                        <a:t>02</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800" u="none" strike="noStrike" cap="none" dirty="0" err="1">
                          <a:solidFill>
                            <a:srgbClr val="222A35"/>
                          </a:solidFill>
                          <a:latin typeface="나눔스퀘어" panose="020B0600000101010101" pitchFamily="50" charset="-127"/>
                          <a:ea typeface="나눔스퀘어"/>
                          <a:cs typeface="Arial"/>
                          <a:sym typeface="Arial"/>
                        </a:rPr>
                        <a:t>클릭하면</a:t>
                      </a:r>
                      <a:r>
                        <a:rPr lang="en-US" sz="800" u="none" strike="noStrike" cap="none" dirty="0">
                          <a:solidFill>
                            <a:srgbClr val="222A35"/>
                          </a:solidFill>
                          <a:latin typeface="나눔스퀘어" panose="020B0600000101010101" pitchFamily="50" charset="-127"/>
                          <a:ea typeface="나눔스퀘어"/>
                          <a:cs typeface="Arial"/>
                        </a:rPr>
                        <a:t>  4-1</a:t>
                      </a:r>
                      <a:r>
                        <a:rPr lang="en-US" sz="800" dirty="0">
                          <a:solidFill>
                            <a:srgbClr val="222A35"/>
                          </a:solidFill>
                          <a:latin typeface="나눔스퀘어" panose="020B0600000101010101" pitchFamily="50" charset="-127"/>
                          <a:ea typeface="나눔스퀘어"/>
                          <a:cs typeface="Arial"/>
                          <a:sym typeface="Arial"/>
                        </a:rPr>
                        <a:t>로 </a:t>
                      </a:r>
                      <a:r>
                        <a:rPr lang="en-US" sz="800" dirty="0" err="1">
                          <a:solidFill>
                            <a:srgbClr val="222A35"/>
                          </a:solidFill>
                          <a:latin typeface="나눔스퀘어" panose="020B0600000101010101" pitchFamily="50" charset="-127"/>
                          <a:ea typeface="나눔스퀘어"/>
                          <a:cs typeface="Arial"/>
                          <a:sym typeface="Arial"/>
                        </a:rPr>
                        <a:t>이동한다</a:t>
                      </a:r>
                      <a:r>
                        <a:rPr lang="en-US" sz="800" dirty="0">
                          <a:solidFill>
                            <a:srgbClr val="222A35"/>
                          </a:solidFill>
                          <a:latin typeface="나눔스퀘어" panose="020B0600000101010101" pitchFamily="50" charset="-127"/>
                          <a:ea typeface="나눔스퀘어"/>
                          <a:cs typeface="Arial"/>
                          <a:sym typeface="Arial"/>
                        </a:rPr>
                        <a:t>.</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12400">
                <a:tc>
                  <a:txBody>
                    <a:bodyPr/>
                    <a:lstStyle/>
                    <a:p>
                      <a:pPr marL="0" marR="0" lvl="0" indent="0" algn="ctr" rtl="0">
                        <a:lnSpc>
                          <a:spcPct val="100000"/>
                        </a:lnSpc>
                        <a:spcBef>
                          <a:spcPts val="0"/>
                        </a:spcBef>
                        <a:spcAft>
                          <a:spcPts val="0"/>
                        </a:spcAft>
                        <a:buClr>
                          <a:srgbClr val="000000"/>
                        </a:buClr>
                        <a:buSzPts val="1100"/>
                        <a:buFont typeface="Arial"/>
                        <a:buNone/>
                      </a:pPr>
                      <a:r>
                        <a:rPr lang="en-US" sz="800" u="none" strike="noStrike" cap="none" dirty="0">
                          <a:solidFill>
                            <a:srgbClr val="222A35"/>
                          </a:solidFill>
                          <a:latin typeface="나눔스퀘어" panose="020B0600000101010101" pitchFamily="50" charset="-127"/>
                          <a:ea typeface="나눔스퀘어"/>
                          <a:cs typeface="Arial"/>
                          <a:sym typeface="Arial"/>
                        </a:rPr>
                        <a:t>03</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rgbClr val="000000"/>
                        </a:buClr>
                        <a:buSzPts val="1100"/>
                        <a:buFont typeface="Arial"/>
                        <a:buNone/>
                        <a:tabLst/>
                        <a:defRPr/>
                      </a:pPr>
                      <a:r>
                        <a:rPr lang="ko-KR" altLang="en-US" sz="800" u="none" strike="noStrike" cap="none" dirty="0">
                          <a:solidFill>
                            <a:srgbClr val="222A35"/>
                          </a:solidFill>
                          <a:latin typeface="나눔스퀘어" panose="020B0600000101010101" pitchFamily="50" charset="-127"/>
                          <a:ea typeface="나눔스퀘어"/>
                          <a:cs typeface="Arial"/>
                          <a:sym typeface="Arial"/>
                        </a:rPr>
                        <a:t>클릭하면</a:t>
                      </a:r>
                      <a:r>
                        <a:rPr lang="ko-KR" altLang="en-US" sz="800" u="none" strike="noStrike" cap="none" dirty="0">
                          <a:solidFill>
                            <a:srgbClr val="222A35"/>
                          </a:solidFill>
                          <a:latin typeface="나눔스퀘어" panose="020B0600000101010101" pitchFamily="50" charset="-127"/>
                          <a:ea typeface="나눔스퀘어"/>
                          <a:cs typeface="Arial"/>
                        </a:rPr>
                        <a:t> </a:t>
                      </a:r>
                      <a:r>
                        <a:rPr lang="en-US" altLang="ko-KR" sz="800" u="none" strike="noStrike" cap="none" dirty="0" smtClean="0">
                          <a:solidFill>
                            <a:srgbClr val="222A35"/>
                          </a:solidFill>
                          <a:latin typeface="나눔스퀘어" panose="020B0600000101010101" pitchFamily="50" charset="-127"/>
                          <a:ea typeface="나눔스퀘어"/>
                          <a:cs typeface="Arial"/>
                        </a:rPr>
                        <a:t>6-1</a:t>
                      </a:r>
                      <a:r>
                        <a:rPr lang="ko-KR" altLang="en-US" sz="800" dirty="0">
                          <a:solidFill>
                            <a:srgbClr val="222A35"/>
                          </a:solidFill>
                          <a:latin typeface="나눔스퀘어" panose="020B0600000101010101" pitchFamily="50" charset="-127"/>
                          <a:ea typeface="나눔스퀘어"/>
                          <a:cs typeface="Arial"/>
                          <a:sym typeface="Arial"/>
                        </a:rPr>
                        <a:t>로 이동한다</a:t>
                      </a:r>
                      <a:r>
                        <a:rPr lang="en-US" altLang="ko-KR" sz="800" dirty="0">
                          <a:solidFill>
                            <a:srgbClr val="222A35"/>
                          </a:solidFill>
                          <a:latin typeface="나눔스퀘어" panose="020B0600000101010101" pitchFamily="50" charset="-127"/>
                          <a:ea typeface="나눔스퀘어"/>
                          <a:cs typeface="Arial"/>
                          <a:sym typeface="Arial"/>
                        </a:rPr>
                        <a:t>.</a:t>
                      </a:r>
                      <a:endParaRPr lang="ko-KR" altLang="en-US"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NS-01</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8152564"/>
                  </a:ext>
                </a:extLst>
              </a:tr>
              <a:tr h="212400">
                <a:tc>
                  <a:txBody>
                    <a:bodyPr/>
                    <a:lstStyle/>
                    <a:p>
                      <a:pPr marL="0" marR="0" lvl="0" indent="0" algn="ctr" rtl="0">
                        <a:lnSpc>
                          <a:spcPct val="100000"/>
                        </a:lnSpc>
                        <a:spcBef>
                          <a:spcPts val="0"/>
                        </a:spcBef>
                        <a:spcAft>
                          <a:spcPts val="0"/>
                        </a:spcAft>
                        <a:buClr>
                          <a:srgbClr val="000000"/>
                        </a:buClr>
                        <a:buSzPts val="1100"/>
                        <a:buFont typeface="Arial"/>
                        <a:buNone/>
                      </a:pPr>
                      <a:r>
                        <a:rPr lang="en-US" sz="800" u="none" strike="noStrike" cap="none" dirty="0">
                          <a:solidFill>
                            <a:srgbClr val="222A35"/>
                          </a:solidFill>
                          <a:latin typeface="나눔스퀘어" panose="020B0600000101010101" pitchFamily="50" charset="-127"/>
                          <a:ea typeface="나눔스퀘어"/>
                          <a:cs typeface="Arial"/>
                          <a:sym typeface="Arial"/>
                        </a:rPr>
                        <a:t>04</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rgbClr val="000000"/>
                        </a:buClr>
                        <a:buSzPts val="1100"/>
                        <a:buFont typeface="Arial"/>
                        <a:buNone/>
                        <a:tabLst/>
                        <a:defRPr/>
                      </a:pPr>
                      <a:r>
                        <a:rPr lang="ko-KR" altLang="en-US" sz="800" u="none" strike="noStrike" cap="none" dirty="0">
                          <a:solidFill>
                            <a:srgbClr val="222A35"/>
                          </a:solidFill>
                          <a:latin typeface="나눔스퀘어" panose="020B0600000101010101" pitchFamily="50" charset="-127"/>
                          <a:ea typeface="나눔스퀘어"/>
                          <a:cs typeface="Arial"/>
                          <a:sym typeface="Arial"/>
                        </a:rPr>
                        <a:t>클릭하면</a:t>
                      </a:r>
                      <a:r>
                        <a:rPr lang="ko-KR" altLang="en-US" sz="800" u="none" strike="noStrike" cap="none" dirty="0">
                          <a:solidFill>
                            <a:srgbClr val="222A35"/>
                          </a:solidFill>
                          <a:latin typeface="나눔스퀘어" panose="020B0600000101010101" pitchFamily="50" charset="-127"/>
                          <a:ea typeface="나눔스퀘어"/>
                          <a:cs typeface="Arial"/>
                        </a:rPr>
                        <a:t> </a:t>
                      </a:r>
                      <a:r>
                        <a:rPr lang="en-US" altLang="ko-KR" sz="800" u="none" strike="noStrike" cap="none" dirty="0" smtClean="0">
                          <a:solidFill>
                            <a:srgbClr val="222A35"/>
                          </a:solidFill>
                          <a:latin typeface="나눔스퀘어" panose="020B0600000101010101" pitchFamily="50" charset="-127"/>
                          <a:ea typeface="나눔스퀘어"/>
                          <a:cs typeface="Arial"/>
                        </a:rPr>
                        <a:t>13-1</a:t>
                      </a:r>
                      <a:r>
                        <a:rPr lang="ko-KR" altLang="en-US" sz="800" dirty="0">
                          <a:solidFill>
                            <a:srgbClr val="222A35"/>
                          </a:solidFill>
                          <a:latin typeface="나눔스퀘어" panose="020B0600000101010101" pitchFamily="50" charset="-127"/>
                          <a:ea typeface="나눔스퀘어"/>
                          <a:cs typeface="Arial"/>
                          <a:sym typeface="Arial"/>
                        </a:rPr>
                        <a:t>로 이동한다</a:t>
                      </a:r>
                      <a:r>
                        <a:rPr lang="en-US" altLang="ko-KR" sz="800" dirty="0">
                          <a:solidFill>
                            <a:srgbClr val="222A35"/>
                          </a:solidFill>
                          <a:latin typeface="나눔스퀘어" panose="020B0600000101010101" pitchFamily="50" charset="-127"/>
                          <a:ea typeface="나눔스퀘어"/>
                          <a:cs typeface="Arial"/>
                          <a:sym typeface="Arial"/>
                        </a:rPr>
                        <a:t>.</a:t>
                      </a:r>
                      <a:endParaRPr lang="ko-KR" altLang="en-US"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NO-01</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75803270"/>
                  </a:ext>
                </a:extLst>
              </a:tr>
              <a:tr h="212400">
                <a:tc>
                  <a:txBody>
                    <a:bodyPr/>
                    <a:lstStyle/>
                    <a:p>
                      <a:pPr marL="0" marR="0" lvl="0" indent="0" algn="ctr" rtl="0">
                        <a:lnSpc>
                          <a:spcPct val="100000"/>
                        </a:lnSpc>
                        <a:spcBef>
                          <a:spcPts val="0"/>
                        </a:spcBef>
                        <a:spcAft>
                          <a:spcPts val="0"/>
                        </a:spcAft>
                        <a:buClr>
                          <a:srgbClr val="000000"/>
                        </a:buClr>
                        <a:buSzPts val="1100"/>
                        <a:buFont typeface="Arial"/>
                        <a:buNone/>
                      </a:pPr>
                      <a:r>
                        <a:rPr lang="en-US" sz="800" u="none" strike="noStrike" cap="none" dirty="0">
                          <a:solidFill>
                            <a:srgbClr val="222A35"/>
                          </a:solidFill>
                          <a:latin typeface="나눔스퀘어" panose="020B0600000101010101" pitchFamily="50" charset="-127"/>
                          <a:ea typeface="나눔스퀘어"/>
                          <a:cs typeface="Arial"/>
                          <a:sym typeface="Arial"/>
                        </a:rPr>
                        <a:t>05</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rgbClr val="000000"/>
                        </a:buClr>
                        <a:buSzPts val="1100"/>
                        <a:buFont typeface="Arial"/>
                        <a:buNone/>
                        <a:tabLst/>
                        <a:defRPr/>
                      </a:pPr>
                      <a:r>
                        <a:rPr lang="ko-KR" altLang="en-US" sz="800" u="none" strike="noStrike" cap="none" dirty="0">
                          <a:solidFill>
                            <a:srgbClr val="222A35"/>
                          </a:solidFill>
                          <a:latin typeface="나눔스퀘어" panose="020B0600000101010101" pitchFamily="50" charset="-127"/>
                          <a:ea typeface="나눔스퀘어"/>
                          <a:cs typeface="Arial"/>
                          <a:sym typeface="Arial"/>
                        </a:rPr>
                        <a:t>클릭하면</a:t>
                      </a:r>
                      <a:r>
                        <a:rPr lang="ko-KR" altLang="en-US" sz="800" u="none" strike="noStrike" cap="none" dirty="0">
                          <a:solidFill>
                            <a:srgbClr val="222A35"/>
                          </a:solidFill>
                          <a:latin typeface="나눔스퀘어" panose="020B0600000101010101" pitchFamily="50" charset="-127"/>
                          <a:ea typeface="나눔스퀘어"/>
                          <a:cs typeface="Arial"/>
                        </a:rPr>
                        <a:t> </a:t>
                      </a:r>
                      <a:r>
                        <a:rPr lang="en-US" altLang="ko-KR" sz="800" u="none" strike="noStrike" cap="none" dirty="0" smtClean="0">
                          <a:solidFill>
                            <a:srgbClr val="222A35"/>
                          </a:solidFill>
                          <a:latin typeface="나눔스퀘어" panose="020B0600000101010101" pitchFamily="50" charset="-127"/>
                          <a:ea typeface="나눔스퀘어"/>
                          <a:cs typeface="Arial"/>
                        </a:rPr>
                        <a:t>8-1</a:t>
                      </a:r>
                      <a:r>
                        <a:rPr lang="ko-KR" altLang="en-US" sz="800" dirty="0">
                          <a:solidFill>
                            <a:srgbClr val="222A35"/>
                          </a:solidFill>
                          <a:latin typeface="나눔스퀘어" panose="020B0600000101010101" pitchFamily="50" charset="-127"/>
                          <a:ea typeface="나눔스퀘어"/>
                          <a:cs typeface="Arial"/>
                          <a:sym typeface="Arial"/>
                        </a:rPr>
                        <a:t>로 이동한다</a:t>
                      </a:r>
                      <a:r>
                        <a:rPr lang="en-US" altLang="ko-KR" sz="800" dirty="0">
                          <a:solidFill>
                            <a:srgbClr val="222A35"/>
                          </a:solidFill>
                          <a:latin typeface="나눔스퀘어" panose="020B0600000101010101" pitchFamily="50" charset="-127"/>
                          <a:ea typeface="나눔스퀘어"/>
                          <a:cs typeface="Arial"/>
                          <a:sym typeface="Arial"/>
                        </a:rPr>
                        <a:t>.</a:t>
                      </a:r>
                      <a:endParaRPr lang="ko-KR" altLang="en-US"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BO-01</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62342219"/>
                  </a:ext>
                </a:extLst>
              </a:tr>
              <a:tr h="212400">
                <a:tc>
                  <a:txBody>
                    <a:bodyPr/>
                    <a:lstStyle/>
                    <a:p>
                      <a:pPr marL="0" marR="0" lvl="0" indent="0" algn="ctr" rtl="0">
                        <a:lnSpc>
                          <a:spcPct val="100000"/>
                        </a:lnSpc>
                        <a:spcBef>
                          <a:spcPts val="0"/>
                        </a:spcBef>
                        <a:spcAft>
                          <a:spcPts val="0"/>
                        </a:spcAft>
                        <a:buClr>
                          <a:srgbClr val="000000"/>
                        </a:buClr>
                        <a:buSzPts val="1100"/>
                        <a:buFont typeface="Arial"/>
                        <a:buNone/>
                      </a:pPr>
                      <a:r>
                        <a:rPr lang="en-US" sz="800" u="none" strike="noStrike" cap="none" dirty="0">
                          <a:solidFill>
                            <a:srgbClr val="222A35"/>
                          </a:solidFill>
                          <a:latin typeface="나눔스퀘어" panose="020B0600000101010101" pitchFamily="50" charset="-127"/>
                          <a:ea typeface="나눔스퀘어"/>
                          <a:cs typeface="Arial"/>
                          <a:sym typeface="Arial"/>
                        </a:rPr>
                        <a:t>06</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rgbClr val="000000"/>
                        </a:buClr>
                        <a:buSzPts val="1100"/>
                        <a:buFont typeface="Arial"/>
                        <a:buNone/>
                        <a:tabLst/>
                        <a:defRPr/>
                      </a:pPr>
                      <a:r>
                        <a:rPr lang="ko-KR" altLang="en-US" sz="800" u="none" strike="noStrike" cap="none" dirty="0">
                          <a:solidFill>
                            <a:srgbClr val="222A35"/>
                          </a:solidFill>
                          <a:latin typeface="나눔스퀘어" panose="020B0600000101010101" pitchFamily="50" charset="-127"/>
                          <a:ea typeface="나눔스퀘어"/>
                          <a:cs typeface="Arial"/>
                          <a:sym typeface="Arial"/>
                        </a:rPr>
                        <a:t>클릭하면</a:t>
                      </a:r>
                      <a:r>
                        <a:rPr lang="ko-KR" altLang="en-US" sz="800" u="none" strike="noStrike" cap="none" dirty="0">
                          <a:solidFill>
                            <a:srgbClr val="222A35"/>
                          </a:solidFill>
                          <a:latin typeface="나눔스퀘어" panose="020B0600000101010101" pitchFamily="50" charset="-127"/>
                          <a:ea typeface="나눔스퀘어"/>
                          <a:cs typeface="Arial"/>
                        </a:rPr>
                        <a:t> </a:t>
                      </a:r>
                      <a:r>
                        <a:rPr lang="en-US" altLang="ko-KR" sz="800" u="none" strike="noStrike" cap="none" dirty="0" smtClean="0">
                          <a:solidFill>
                            <a:srgbClr val="222A35"/>
                          </a:solidFill>
                          <a:latin typeface="나눔스퀘어" panose="020B0600000101010101" pitchFamily="50" charset="-127"/>
                          <a:ea typeface="나눔스퀘어"/>
                          <a:cs typeface="Arial"/>
                        </a:rPr>
                        <a:t>5-1</a:t>
                      </a:r>
                      <a:r>
                        <a:rPr lang="ko-KR" altLang="en-US" sz="800" dirty="0">
                          <a:solidFill>
                            <a:srgbClr val="222A35"/>
                          </a:solidFill>
                          <a:latin typeface="나눔스퀘어" panose="020B0600000101010101" pitchFamily="50" charset="-127"/>
                          <a:ea typeface="나눔스퀘어"/>
                          <a:cs typeface="Arial"/>
                          <a:sym typeface="Arial"/>
                        </a:rPr>
                        <a:t>로 이동한다</a:t>
                      </a:r>
                      <a:r>
                        <a:rPr lang="en-US" altLang="ko-KR" sz="800" dirty="0">
                          <a:solidFill>
                            <a:srgbClr val="222A35"/>
                          </a:solidFill>
                          <a:latin typeface="나눔스퀘어" panose="020B0600000101010101" pitchFamily="50" charset="-127"/>
                          <a:ea typeface="나눔스퀘어"/>
                          <a:cs typeface="Arial"/>
                          <a:sym typeface="Arial"/>
                        </a:rPr>
                        <a:t>.</a:t>
                      </a:r>
                      <a:endParaRPr lang="ko-KR" altLang="en-US"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8128702"/>
                  </a:ext>
                </a:extLst>
              </a:tr>
              <a:tr h="212400">
                <a:tc>
                  <a:txBody>
                    <a:bodyPr/>
                    <a:lstStyle/>
                    <a:p>
                      <a:pPr marL="0" marR="0" lvl="0" indent="0" algn="ctr" rtl="0">
                        <a:lnSpc>
                          <a:spcPct val="100000"/>
                        </a:lnSpc>
                        <a:spcBef>
                          <a:spcPts val="0"/>
                        </a:spcBef>
                        <a:spcAft>
                          <a:spcPts val="0"/>
                        </a:spcAft>
                        <a:buClr>
                          <a:srgbClr val="000000"/>
                        </a:buClr>
                        <a:buSzPts val="1100"/>
                        <a:buFont typeface="Arial"/>
                        <a:buNone/>
                      </a:pPr>
                      <a:r>
                        <a:rPr lang="en-US" sz="800" u="none" strike="noStrike" cap="none" dirty="0">
                          <a:solidFill>
                            <a:srgbClr val="222A35"/>
                          </a:solidFill>
                          <a:latin typeface="나눔스퀘어" panose="020B0600000101010101" pitchFamily="50" charset="-127"/>
                          <a:ea typeface="나눔스퀘어"/>
                          <a:cs typeface="Arial"/>
                          <a:sym typeface="Arial"/>
                        </a:rPr>
                        <a:t>07</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rgbClr val="000000"/>
                        </a:buClr>
                        <a:buSzPts val="1100"/>
                        <a:buFont typeface="Arial"/>
                        <a:buNone/>
                        <a:tabLst/>
                        <a:defRPr/>
                      </a:pPr>
                      <a:r>
                        <a:rPr lang="ko-KR" altLang="en-US" sz="800" u="none" strike="noStrike" cap="none" dirty="0">
                          <a:solidFill>
                            <a:srgbClr val="222A35"/>
                          </a:solidFill>
                          <a:latin typeface="나눔스퀘어" panose="020B0600000101010101" pitchFamily="50" charset="-127"/>
                          <a:ea typeface="나눔스퀘어"/>
                          <a:cs typeface="Arial"/>
                          <a:sym typeface="Arial"/>
                        </a:rPr>
                        <a:t>클릭하면</a:t>
                      </a:r>
                      <a:r>
                        <a:rPr lang="ko-KR" altLang="en-US" sz="800" u="none" strike="noStrike" cap="none" dirty="0">
                          <a:solidFill>
                            <a:srgbClr val="222A35"/>
                          </a:solidFill>
                          <a:latin typeface="나눔스퀘어" panose="020B0600000101010101" pitchFamily="50" charset="-127"/>
                          <a:ea typeface="나눔스퀘어"/>
                          <a:cs typeface="Arial"/>
                        </a:rPr>
                        <a:t> </a:t>
                      </a:r>
                      <a:r>
                        <a:rPr lang="en-US" altLang="ko-KR" sz="800" u="none" strike="noStrike" cap="none" dirty="0" smtClean="0">
                          <a:solidFill>
                            <a:srgbClr val="222A35"/>
                          </a:solidFill>
                          <a:latin typeface="나눔스퀘어" panose="020B0600000101010101" pitchFamily="50" charset="-127"/>
                          <a:ea typeface="나눔스퀘어"/>
                          <a:cs typeface="Arial"/>
                        </a:rPr>
                        <a:t>12-1</a:t>
                      </a:r>
                      <a:r>
                        <a:rPr lang="ko-KR" altLang="en-US" sz="800" dirty="0">
                          <a:solidFill>
                            <a:srgbClr val="222A35"/>
                          </a:solidFill>
                          <a:latin typeface="나눔스퀘어" panose="020B0600000101010101" pitchFamily="50" charset="-127"/>
                          <a:ea typeface="나눔스퀘어"/>
                          <a:cs typeface="Arial"/>
                          <a:sym typeface="Arial"/>
                        </a:rPr>
                        <a:t>로 이동한다</a:t>
                      </a:r>
                      <a:r>
                        <a:rPr lang="en-US" altLang="ko-KR" sz="800" dirty="0">
                          <a:solidFill>
                            <a:srgbClr val="222A35"/>
                          </a:solidFill>
                          <a:latin typeface="나눔스퀘어" panose="020B0600000101010101" pitchFamily="50" charset="-127"/>
                          <a:ea typeface="나눔스퀘어"/>
                          <a:cs typeface="Arial"/>
                          <a:sym typeface="Arial"/>
                        </a:rPr>
                        <a:t>.</a:t>
                      </a:r>
                      <a:endParaRPr lang="ko-KR" altLang="en-US"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455396762"/>
                  </a:ext>
                </a:extLst>
              </a:tr>
              <a:tr h="212400">
                <a:tc>
                  <a:txBody>
                    <a:bodyPr/>
                    <a:lstStyle/>
                    <a:p>
                      <a:pPr marL="0" marR="0" lvl="0" indent="0" algn="ctr" rtl="0">
                        <a:lnSpc>
                          <a:spcPct val="100000"/>
                        </a:lnSpc>
                        <a:spcBef>
                          <a:spcPts val="0"/>
                        </a:spcBef>
                        <a:spcAft>
                          <a:spcPts val="0"/>
                        </a:spcAft>
                        <a:buClr>
                          <a:srgbClr val="000000"/>
                        </a:buClr>
                        <a:buSzPts val="1100"/>
                        <a:buFont typeface="Arial"/>
                        <a:buNone/>
                      </a:pPr>
                      <a:r>
                        <a:rPr lang="en-US" sz="800" u="none" strike="noStrike" cap="none" dirty="0">
                          <a:solidFill>
                            <a:srgbClr val="222A35"/>
                          </a:solidFill>
                          <a:latin typeface="나눔스퀘어" panose="020B0600000101010101" pitchFamily="50" charset="-127"/>
                          <a:ea typeface="나눔스퀘어"/>
                          <a:cs typeface="Arial"/>
                          <a:sym typeface="Arial"/>
                        </a:rPr>
                        <a:t>08</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800" u="none" strike="noStrike" cap="none" dirty="0" err="1">
                          <a:solidFill>
                            <a:srgbClr val="222A35"/>
                          </a:solidFill>
                          <a:latin typeface="나눔스퀘어" panose="020B0600000101010101" pitchFamily="50" charset="-127"/>
                          <a:ea typeface="나눔스퀘어"/>
                          <a:cs typeface="Arial"/>
                          <a:sym typeface="Arial"/>
                        </a:rPr>
                        <a:t>클릭하면</a:t>
                      </a:r>
                      <a:r>
                        <a:rPr lang="en-US" sz="800" u="none" strike="noStrike" cap="none" dirty="0">
                          <a:solidFill>
                            <a:srgbClr val="222A35"/>
                          </a:solidFill>
                          <a:latin typeface="나눔스퀘어" panose="020B0600000101010101" pitchFamily="50" charset="-127"/>
                          <a:ea typeface="나눔스퀘어"/>
                          <a:cs typeface="Arial"/>
                          <a:sym typeface="Arial"/>
                        </a:rPr>
                        <a:t> </a:t>
                      </a:r>
                      <a:r>
                        <a:rPr lang="en-US" sz="800" u="none" strike="noStrike" cap="none" dirty="0" smtClean="0">
                          <a:solidFill>
                            <a:srgbClr val="222A35"/>
                          </a:solidFill>
                          <a:latin typeface="나눔스퀘어" panose="020B0600000101010101" pitchFamily="50" charset="-127"/>
                          <a:ea typeface="나눔스퀘어"/>
                          <a:cs typeface="Arial"/>
                          <a:sym typeface="Arial"/>
                        </a:rPr>
                        <a:t>7-1</a:t>
                      </a:r>
                      <a:r>
                        <a:rPr lang="ko-KR" altLang="en-US" sz="800" dirty="0">
                          <a:solidFill>
                            <a:srgbClr val="222A35"/>
                          </a:solidFill>
                          <a:latin typeface="나눔스퀘어" panose="020B0600000101010101" pitchFamily="50" charset="-127"/>
                          <a:ea typeface="나눔스퀘어"/>
                          <a:cs typeface="Arial"/>
                        </a:rPr>
                        <a:t>로</a:t>
                      </a:r>
                      <a:r>
                        <a:rPr lang="en-US" sz="800" dirty="0">
                          <a:solidFill>
                            <a:srgbClr val="222A35"/>
                          </a:solidFill>
                          <a:latin typeface="나눔스퀘어" panose="020B0600000101010101" pitchFamily="50" charset="-127"/>
                          <a:ea typeface="나눔스퀘어"/>
                          <a:cs typeface="Arial"/>
                          <a:sym typeface="Arial"/>
                        </a:rPr>
                        <a:t> </a:t>
                      </a:r>
                      <a:r>
                        <a:rPr lang="en-US" sz="800" dirty="0" err="1">
                          <a:solidFill>
                            <a:srgbClr val="222A35"/>
                          </a:solidFill>
                          <a:latin typeface="나눔스퀘어" panose="020B0600000101010101" pitchFamily="50" charset="-127"/>
                          <a:ea typeface="나눔스퀘어"/>
                          <a:cs typeface="Arial"/>
                          <a:sym typeface="Arial"/>
                        </a:rPr>
                        <a:t>이동한다</a:t>
                      </a:r>
                      <a:r>
                        <a:rPr lang="en-US" sz="800" dirty="0">
                          <a:solidFill>
                            <a:srgbClr val="222A35"/>
                          </a:solidFill>
                          <a:latin typeface="나눔스퀘어" panose="020B0600000101010101" pitchFamily="50" charset="-127"/>
                          <a:ea typeface="나눔스퀘어"/>
                          <a:cs typeface="Arial"/>
                          <a:sym typeface="Arial"/>
                        </a:rPr>
                        <a:t>.</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CA-02</a:t>
                      </a:r>
                      <a:endParaRPr lang="en-US" altLang="ko-K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12400">
                <a:tc>
                  <a:txBody>
                    <a:bodyPr/>
                    <a:lstStyle/>
                    <a:p>
                      <a:pPr marL="0" marR="0" lvl="0" indent="0" algn="ctr" rtl="0">
                        <a:lnSpc>
                          <a:spcPct val="100000"/>
                        </a:lnSpc>
                        <a:spcBef>
                          <a:spcPts val="0"/>
                        </a:spcBef>
                        <a:spcAft>
                          <a:spcPts val="0"/>
                        </a:spcAft>
                        <a:buClr>
                          <a:srgbClr val="000000"/>
                        </a:buClr>
                        <a:buSzPts val="1100"/>
                        <a:buFont typeface="Arial"/>
                        <a:buNone/>
                      </a:pPr>
                      <a:r>
                        <a:rPr lang="en-US" sz="800" u="none" strike="noStrike" cap="none" dirty="0">
                          <a:solidFill>
                            <a:srgbClr val="222A35"/>
                          </a:solidFill>
                          <a:latin typeface="나눔스퀘어" panose="020B0600000101010101" pitchFamily="50" charset="-127"/>
                          <a:ea typeface="나눔스퀘어"/>
                          <a:cs typeface="Arial"/>
                          <a:sym typeface="Arial"/>
                        </a:rPr>
                        <a:t>09</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800" dirty="0" err="1">
                          <a:solidFill>
                            <a:srgbClr val="222A35"/>
                          </a:solidFill>
                          <a:latin typeface="나눔스퀘어" panose="020B0600000101010101" pitchFamily="50" charset="-127"/>
                          <a:ea typeface="나눔스퀘어"/>
                          <a:cs typeface="Arial"/>
                          <a:sym typeface="Arial"/>
                        </a:rPr>
                        <a:t>클릭하면</a:t>
                      </a:r>
                      <a:r>
                        <a:rPr lang="en-US" sz="800" dirty="0">
                          <a:solidFill>
                            <a:srgbClr val="222A35"/>
                          </a:solidFill>
                          <a:latin typeface="나눔스퀘어" panose="020B0600000101010101" pitchFamily="50" charset="-127"/>
                          <a:ea typeface="나눔스퀘어"/>
                          <a:cs typeface="Arial"/>
                          <a:sym typeface="Arial"/>
                        </a:rPr>
                        <a:t> </a:t>
                      </a:r>
                      <a:r>
                        <a:rPr lang="en-US" sz="800" dirty="0" smtClean="0">
                          <a:solidFill>
                            <a:srgbClr val="222A35"/>
                          </a:solidFill>
                          <a:latin typeface="나눔스퀘어" panose="020B0600000101010101" pitchFamily="50" charset="-127"/>
                          <a:ea typeface="나눔스퀘어"/>
                          <a:cs typeface="Arial"/>
                          <a:sym typeface="Arial"/>
                        </a:rPr>
                        <a:t>9-1</a:t>
                      </a:r>
                      <a:r>
                        <a:rPr lang="ko-KR" altLang="en-US" sz="800" dirty="0">
                          <a:solidFill>
                            <a:srgbClr val="222A35"/>
                          </a:solidFill>
                          <a:latin typeface="나눔스퀘어" panose="020B0600000101010101" pitchFamily="50" charset="-127"/>
                          <a:ea typeface="나눔스퀘어"/>
                          <a:cs typeface="Arial"/>
                        </a:rPr>
                        <a:t>로</a:t>
                      </a:r>
                      <a:r>
                        <a:rPr lang="en-US" sz="800" dirty="0">
                          <a:solidFill>
                            <a:srgbClr val="222A35"/>
                          </a:solidFill>
                          <a:latin typeface="나눔스퀘어" panose="020B0600000101010101" pitchFamily="50" charset="-127"/>
                          <a:ea typeface="나눔스퀘어"/>
                          <a:cs typeface="Arial"/>
                          <a:sym typeface="Arial"/>
                        </a:rPr>
                        <a:t> </a:t>
                      </a:r>
                      <a:r>
                        <a:rPr lang="en-US" sz="800" dirty="0" err="1">
                          <a:solidFill>
                            <a:srgbClr val="222A35"/>
                          </a:solidFill>
                          <a:latin typeface="나눔스퀘어" panose="020B0600000101010101" pitchFamily="50" charset="-127"/>
                          <a:ea typeface="나눔스퀘어"/>
                          <a:cs typeface="Arial"/>
                          <a:sym typeface="Arial"/>
                        </a:rPr>
                        <a:t>이동한다</a:t>
                      </a:r>
                      <a:r>
                        <a:rPr lang="en-US" sz="800" dirty="0">
                          <a:solidFill>
                            <a:srgbClr val="222A35"/>
                          </a:solidFill>
                          <a:latin typeface="나눔스퀘어" panose="020B0600000101010101" pitchFamily="50" charset="-127"/>
                          <a:ea typeface="나눔스퀘어"/>
                          <a:cs typeface="Arial"/>
                          <a:sym typeface="Arial"/>
                        </a:rPr>
                        <a:t>.</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RK-01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14942875"/>
                  </a:ext>
                </a:extLst>
              </a:tr>
              <a:tr h="212400">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a:cs typeface="Arial"/>
                          <a:sym typeface="Arial"/>
                        </a:rPr>
                        <a:t>10</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2-1</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US-02</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02317282"/>
                  </a:ext>
                </a:extLst>
              </a:tr>
              <a:tr h="212400">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a:cs typeface="Arial"/>
                          <a:sym typeface="Arial"/>
                        </a:rPr>
                        <a:t>11</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err="1">
                          <a:solidFill>
                            <a:srgbClr val="222A35"/>
                          </a:solidFill>
                          <a:latin typeface="나눔스퀘어" panose="020B0600000101010101" pitchFamily="50" charset="-127"/>
                          <a:ea typeface="나눔스퀘어"/>
                          <a:cs typeface="Arial"/>
                          <a:sym typeface="Arial"/>
                        </a:rPr>
                        <a:t>클릭하면</a:t>
                      </a:r>
                      <a:r>
                        <a:rPr lang="en-US" sz="800" dirty="0">
                          <a:solidFill>
                            <a:srgbClr val="222A35"/>
                          </a:solidFill>
                          <a:latin typeface="나눔스퀘어" panose="020B0600000101010101" pitchFamily="50" charset="-127"/>
                          <a:ea typeface="나눔스퀘어"/>
                          <a:cs typeface="Arial"/>
                          <a:sym typeface="Arial"/>
                        </a:rPr>
                        <a:t> </a:t>
                      </a:r>
                      <a:r>
                        <a:rPr lang="en-US" sz="800" dirty="0" smtClean="0">
                          <a:solidFill>
                            <a:srgbClr val="222A35"/>
                          </a:solidFill>
                          <a:latin typeface="나눔스퀘어" panose="020B0600000101010101" pitchFamily="50" charset="-127"/>
                          <a:ea typeface="나눔스퀘어"/>
                          <a:cs typeface="Arial"/>
                        </a:rPr>
                        <a:t>2-3</a:t>
                      </a:r>
                      <a:r>
                        <a:rPr lang="ko-KR" altLang="en-US" sz="800" dirty="0" smtClean="0">
                          <a:solidFill>
                            <a:srgbClr val="222A35"/>
                          </a:solidFill>
                          <a:latin typeface="나눔스퀘어" panose="020B0600000101010101" pitchFamily="50" charset="-127"/>
                          <a:ea typeface="나눔스퀘어"/>
                          <a:cs typeface="Arial"/>
                        </a:rPr>
                        <a:t>로 이동한다</a:t>
                      </a:r>
                      <a:r>
                        <a:rPr lang="en-US" altLang="ko-KR" sz="800" dirty="0" smtClean="0">
                          <a:solidFill>
                            <a:srgbClr val="222A35"/>
                          </a:solidFill>
                          <a:latin typeface="나눔스퀘어" panose="020B0600000101010101" pitchFamily="50" charset="-127"/>
                          <a:ea typeface="나눔스퀘어"/>
                          <a:cs typeface="Arial"/>
                        </a:rPr>
                        <a:t>.</a:t>
                      </a:r>
                      <a:endParaRPr sz="800"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52741870"/>
                  </a:ext>
                </a:extLst>
              </a:tr>
              <a:tr h="212400">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a:cs typeface="Arial"/>
                          <a:sym typeface="Arial"/>
                        </a:rPr>
                        <a:t>12</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10-1</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US-01</a:t>
                      </a:r>
                      <a:endParaRPr lang="en-US" altLang="ko-K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214251332"/>
                  </a:ext>
                </a:extLst>
              </a:tr>
              <a:tr h="212400">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a:cs typeface="Arial"/>
                          <a:sym typeface="Arial"/>
                        </a:rPr>
                        <a:t>12</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로그아웃한다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CO-02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8107514"/>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6" name="직사각형 25">
            <a:extLst>
              <a:ext uri="{FF2B5EF4-FFF2-40B4-BE49-F238E27FC236}">
                <a16:creationId xmlns:a16="http://schemas.microsoft.com/office/drawing/2014/main" id="{BC3C77C6-DCC6-4E5B-B6F7-AA24D0E8F527}"/>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Bold" panose="020B0600000101010101" pitchFamily="50" charset="-127"/>
                <a:ea typeface="나눔스퀘어 Bold" panose="020B0600000101010101" pitchFamily="50" charset="-127"/>
              </a:rPr>
              <a:t>Page ID.</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3" name="Google Shape;58;p13">
            <a:extLst>
              <a:ext uri="{FF2B5EF4-FFF2-40B4-BE49-F238E27FC236}">
                <a16:creationId xmlns:a16="http://schemas.microsoft.com/office/drawing/2014/main" id="{07506BE9-25F8-4AEC-A634-2453F1728D38}"/>
              </a:ext>
            </a:extLst>
          </p:cNvPr>
          <p:cNvSpPr/>
          <p:nvPr/>
        </p:nvSpPr>
        <p:spPr>
          <a:xfrm>
            <a:off x="1544489" y="1495725"/>
            <a:ext cx="500121"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6" name="Google Shape;63;p13">
            <a:extLst>
              <a:ext uri="{FF2B5EF4-FFF2-40B4-BE49-F238E27FC236}">
                <a16:creationId xmlns:a16="http://schemas.microsoft.com/office/drawing/2014/main" id="{BC18CF3E-8A2D-4A27-A2A8-16CBBE5F4B94}"/>
              </a:ext>
            </a:extLst>
          </p:cNvPr>
          <p:cNvSpPr/>
          <p:nvPr/>
        </p:nvSpPr>
        <p:spPr>
          <a:xfrm>
            <a:off x="1002406" y="1195889"/>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a:solidFill>
                  <a:schemeClr val="lt1"/>
                </a:solidFill>
                <a:latin typeface="나눔스퀘어 Bold" panose="020B0600000101010101" pitchFamily="50" charset="-127"/>
                <a:ea typeface="나눔스퀘어 Bold" panose="020B0600000101010101" pitchFamily="50" charset="-127"/>
              </a:rPr>
              <a:t>02</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2" name="Google Shape;58;p13">
            <a:extLst>
              <a:ext uri="{FF2B5EF4-FFF2-40B4-BE49-F238E27FC236}">
                <a16:creationId xmlns:a16="http://schemas.microsoft.com/office/drawing/2014/main" id="{8C810E02-4E74-464B-876E-713EBD89F233}"/>
              </a:ext>
            </a:extLst>
          </p:cNvPr>
          <p:cNvSpPr/>
          <p:nvPr/>
        </p:nvSpPr>
        <p:spPr>
          <a:xfrm>
            <a:off x="85885" y="1449267"/>
            <a:ext cx="775975" cy="329495"/>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3" name="Google Shape;63;p13">
            <a:extLst>
              <a:ext uri="{FF2B5EF4-FFF2-40B4-BE49-F238E27FC236}">
                <a16:creationId xmlns:a16="http://schemas.microsoft.com/office/drawing/2014/main" id="{9AE3BEAE-B81B-436A-99D0-8D068A4513A9}"/>
              </a:ext>
            </a:extLst>
          </p:cNvPr>
          <p:cNvSpPr/>
          <p:nvPr/>
        </p:nvSpPr>
        <p:spPr>
          <a:xfrm>
            <a:off x="276821" y="1149713"/>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7" name="TextBox 36">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a:t>
            </a:r>
            <a:endParaRPr lang="ko-KR" altLang="en-US" sz="1050" dirty="0">
              <a:latin typeface="나눔스퀘어 Bold" panose="020B0600000101010101" pitchFamily="50" charset="-127"/>
              <a:ea typeface="나눔스퀘어 Bold" panose="020B0600000101010101" pitchFamily="50" charset="-127"/>
            </a:endParaRPr>
          </a:p>
        </p:txBody>
      </p:sp>
      <p:sp>
        <p:nvSpPr>
          <p:cNvPr id="40" name="Google Shape;58;p13">
            <a:extLst>
              <a:ext uri="{FF2B5EF4-FFF2-40B4-BE49-F238E27FC236}">
                <a16:creationId xmlns:a16="http://schemas.microsoft.com/office/drawing/2014/main" id="{07506BE9-25F8-4AEC-A634-2453F1728D38}"/>
              </a:ext>
            </a:extLst>
          </p:cNvPr>
          <p:cNvSpPr/>
          <p:nvPr/>
        </p:nvSpPr>
        <p:spPr>
          <a:xfrm>
            <a:off x="954284" y="1495725"/>
            <a:ext cx="500121"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1" name="Google Shape;58;p13">
            <a:extLst>
              <a:ext uri="{FF2B5EF4-FFF2-40B4-BE49-F238E27FC236}">
                <a16:creationId xmlns:a16="http://schemas.microsoft.com/office/drawing/2014/main" id="{07506BE9-25F8-4AEC-A634-2453F1728D38}"/>
              </a:ext>
            </a:extLst>
          </p:cNvPr>
          <p:cNvSpPr/>
          <p:nvPr/>
        </p:nvSpPr>
        <p:spPr>
          <a:xfrm>
            <a:off x="2098401" y="1495725"/>
            <a:ext cx="500121"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6" name="Google Shape;58;p13">
            <a:extLst>
              <a:ext uri="{FF2B5EF4-FFF2-40B4-BE49-F238E27FC236}">
                <a16:creationId xmlns:a16="http://schemas.microsoft.com/office/drawing/2014/main" id="{07506BE9-25F8-4AEC-A634-2453F1728D38}"/>
              </a:ext>
            </a:extLst>
          </p:cNvPr>
          <p:cNvSpPr/>
          <p:nvPr/>
        </p:nvSpPr>
        <p:spPr>
          <a:xfrm>
            <a:off x="3198225" y="1495725"/>
            <a:ext cx="500121"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7" name="Google Shape;58;p13">
            <a:extLst>
              <a:ext uri="{FF2B5EF4-FFF2-40B4-BE49-F238E27FC236}">
                <a16:creationId xmlns:a16="http://schemas.microsoft.com/office/drawing/2014/main" id="{07506BE9-25F8-4AEC-A634-2453F1728D38}"/>
              </a:ext>
            </a:extLst>
          </p:cNvPr>
          <p:cNvSpPr/>
          <p:nvPr/>
        </p:nvSpPr>
        <p:spPr>
          <a:xfrm>
            <a:off x="2653385" y="1495725"/>
            <a:ext cx="500121"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8" name="Google Shape;58;p13">
            <a:extLst>
              <a:ext uri="{FF2B5EF4-FFF2-40B4-BE49-F238E27FC236}">
                <a16:creationId xmlns:a16="http://schemas.microsoft.com/office/drawing/2014/main" id="{07506BE9-25F8-4AEC-A634-2453F1728D38}"/>
              </a:ext>
            </a:extLst>
          </p:cNvPr>
          <p:cNvSpPr/>
          <p:nvPr/>
        </p:nvSpPr>
        <p:spPr>
          <a:xfrm>
            <a:off x="3739697" y="1495725"/>
            <a:ext cx="500121"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9" name="Google Shape;58;p13">
            <a:extLst>
              <a:ext uri="{FF2B5EF4-FFF2-40B4-BE49-F238E27FC236}">
                <a16:creationId xmlns:a16="http://schemas.microsoft.com/office/drawing/2014/main" id="{07506BE9-25F8-4AEC-A634-2453F1728D38}"/>
              </a:ext>
            </a:extLst>
          </p:cNvPr>
          <p:cNvSpPr/>
          <p:nvPr/>
        </p:nvSpPr>
        <p:spPr>
          <a:xfrm>
            <a:off x="4291462" y="1495725"/>
            <a:ext cx="454655"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0" name="Google Shape;58;p13">
            <a:extLst>
              <a:ext uri="{FF2B5EF4-FFF2-40B4-BE49-F238E27FC236}">
                <a16:creationId xmlns:a16="http://schemas.microsoft.com/office/drawing/2014/main" id="{07506BE9-25F8-4AEC-A634-2453F1728D38}"/>
              </a:ext>
            </a:extLst>
          </p:cNvPr>
          <p:cNvSpPr/>
          <p:nvPr/>
        </p:nvSpPr>
        <p:spPr>
          <a:xfrm>
            <a:off x="4785304" y="1495725"/>
            <a:ext cx="375748"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1" name="Google Shape;63;p13">
            <a:extLst>
              <a:ext uri="{FF2B5EF4-FFF2-40B4-BE49-F238E27FC236}">
                <a16:creationId xmlns:a16="http://schemas.microsoft.com/office/drawing/2014/main" id="{BC18CF3E-8A2D-4A27-A2A8-16CBBE5F4B94}"/>
              </a:ext>
            </a:extLst>
          </p:cNvPr>
          <p:cNvSpPr/>
          <p:nvPr/>
        </p:nvSpPr>
        <p:spPr>
          <a:xfrm>
            <a:off x="1597498" y="1195889"/>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smtClean="0">
                <a:solidFill>
                  <a:schemeClr val="lt1"/>
                </a:solidFill>
                <a:latin typeface="나눔스퀘어 Bold" panose="020B0600000101010101" pitchFamily="50" charset="-127"/>
                <a:ea typeface="나눔스퀘어 Bold" panose="020B0600000101010101" pitchFamily="50" charset="-127"/>
              </a:rPr>
              <a:t>03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2" name="Google Shape;63;p13">
            <a:extLst>
              <a:ext uri="{FF2B5EF4-FFF2-40B4-BE49-F238E27FC236}">
                <a16:creationId xmlns:a16="http://schemas.microsoft.com/office/drawing/2014/main" id="{BC18CF3E-8A2D-4A27-A2A8-16CBBE5F4B94}"/>
              </a:ext>
            </a:extLst>
          </p:cNvPr>
          <p:cNvSpPr/>
          <p:nvPr/>
        </p:nvSpPr>
        <p:spPr>
          <a:xfrm>
            <a:off x="2151410" y="1195889"/>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smtClean="0">
                <a:solidFill>
                  <a:schemeClr val="lt1"/>
                </a:solidFill>
                <a:latin typeface="나눔스퀘어 Bold" panose="020B0600000101010101" pitchFamily="50" charset="-127"/>
                <a:ea typeface="나눔스퀘어 Bold" panose="020B0600000101010101" pitchFamily="50" charset="-127"/>
              </a:rPr>
              <a:t>04</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3" name="Google Shape;63;p13">
            <a:extLst>
              <a:ext uri="{FF2B5EF4-FFF2-40B4-BE49-F238E27FC236}">
                <a16:creationId xmlns:a16="http://schemas.microsoft.com/office/drawing/2014/main" id="{BC18CF3E-8A2D-4A27-A2A8-16CBBE5F4B94}"/>
              </a:ext>
            </a:extLst>
          </p:cNvPr>
          <p:cNvSpPr/>
          <p:nvPr/>
        </p:nvSpPr>
        <p:spPr>
          <a:xfrm>
            <a:off x="2706608" y="1195889"/>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smtClean="0">
                <a:solidFill>
                  <a:schemeClr val="lt1"/>
                </a:solidFill>
                <a:latin typeface="나눔스퀘어 Bold" panose="020B0600000101010101" pitchFamily="50" charset="-127"/>
                <a:ea typeface="나눔스퀘어 Bold" panose="020B0600000101010101" pitchFamily="50" charset="-127"/>
              </a:rPr>
              <a:t>05</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4" name="Google Shape;63;p13">
            <a:extLst>
              <a:ext uri="{FF2B5EF4-FFF2-40B4-BE49-F238E27FC236}">
                <a16:creationId xmlns:a16="http://schemas.microsoft.com/office/drawing/2014/main" id="{BC18CF3E-8A2D-4A27-A2A8-16CBBE5F4B94}"/>
              </a:ext>
            </a:extLst>
          </p:cNvPr>
          <p:cNvSpPr/>
          <p:nvPr/>
        </p:nvSpPr>
        <p:spPr>
          <a:xfrm>
            <a:off x="3254408" y="1195889"/>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smtClean="0">
                <a:solidFill>
                  <a:schemeClr val="lt1"/>
                </a:solidFill>
                <a:latin typeface="나눔스퀘어 Bold" panose="020B0600000101010101" pitchFamily="50" charset="-127"/>
                <a:ea typeface="나눔스퀘어 Bold" panose="020B0600000101010101" pitchFamily="50" charset="-127"/>
              </a:rPr>
              <a:t>06</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5" name="Google Shape;63;p13">
            <a:extLst>
              <a:ext uri="{FF2B5EF4-FFF2-40B4-BE49-F238E27FC236}">
                <a16:creationId xmlns:a16="http://schemas.microsoft.com/office/drawing/2014/main" id="{BC18CF3E-8A2D-4A27-A2A8-16CBBE5F4B94}"/>
              </a:ext>
            </a:extLst>
          </p:cNvPr>
          <p:cNvSpPr/>
          <p:nvPr/>
        </p:nvSpPr>
        <p:spPr>
          <a:xfrm>
            <a:off x="3788818" y="1195889"/>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smtClean="0">
                <a:solidFill>
                  <a:schemeClr val="lt1"/>
                </a:solidFill>
                <a:latin typeface="나눔스퀘어 Bold" panose="020B0600000101010101" pitchFamily="50" charset="-127"/>
                <a:ea typeface="나눔스퀘어 Bold" panose="020B0600000101010101" pitchFamily="50" charset="-127"/>
              </a:rPr>
              <a:t>07</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6" name="Google Shape;63;p13">
            <a:extLst>
              <a:ext uri="{FF2B5EF4-FFF2-40B4-BE49-F238E27FC236}">
                <a16:creationId xmlns:a16="http://schemas.microsoft.com/office/drawing/2014/main" id="{BC18CF3E-8A2D-4A27-A2A8-16CBBE5F4B94}"/>
              </a:ext>
            </a:extLst>
          </p:cNvPr>
          <p:cNvSpPr/>
          <p:nvPr/>
        </p:nvSpPr>
        <p:spPr>
          <a:xfrm>
            <a:off x="4323228" y="1195889"/>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smtClean="0">
                <a:solidFill>
                  <a:schemeClr val="lt1"/>
                </a:solidFill>
                <a:latin typeface="나눔스퀘어 Bold" panose="020B0600000101010101" pitchFamily="50" charset="-127"/>
                <a:ea typeface="나눔스퀘어 Bold" panose="020B0600000101010101" pitchFamily="50" charset="-127"/>
              </a:rPr>
              <a:t>08</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7" name="Google Shape;63;p13">
            <a:extLst>
              <a:ext uri="{FF2B5EF4-FFF2-40B4-BE49-F238E27FC236}">
                <a16:creationId xmlns:a16="http://schemas.microsoft.com/office/drawing/2014/main" id="{BC18CF3E-8A2D-4A27-A2A8-16CBBE5F4B94}"/>
              </a:ext>
            </a:extLst>
          </p:cNvPr>
          <p:cNvSpPr/>
          <p:nvPr/>
        </p:nvSpPr>
        <p:spPr>
          <a:xfrm>
            <a:off x="4776127" y="1195889"/>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smtClean="0">
                <a:solidFill>
                  <a:schemeClr val="lt1"/>
                </a:solidFill>
                <a:latin typeface="나눔스퀘어 Bold" panose="020B0600000101010101" pitchFamily="50" charset="-127"/>
                <a:ea typeface="나눔스퀘어 Bold" panose="020B0600000101010101" pitchFamily="50" charset="-127"/>
              </a:rPr>
              <a:t>09</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8" name="Google Shape;58;p13">
            <a:extLst>
              <a:ext uri="{FF2B5EF4-FFF2-40B4-BE49-F238E27FC236}">
                <a16:creationId xmlns:a16="http://schemas.microsoft.com/office/drawing/2014/main" id="{07506BE9-25F8-4AEC-A634-2453F1728D38}"/>
              </a:ext>
            </a:extLst>
          </p:cNvPr>
          <p:cNvSpPr/>
          <p:nvPr/>
        </p:nvSpPr>
        <p:spPr>
          <a:xfrm>
            <a:off x="8108070" y="1495725"/>
            <a:ext cx="413323"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9" name="Google Shape;63;p13">
            <a:extLst>
              <a:ext uri="{FF2B5EF4-FFF2-40B4-BE49-F238E27FC236}">
                <a16:creationId xmlns:a16="http://schemas.microsoft.com/office/drawing/2014/main" id="{BC18CF3E-8A2D-4A27-A2A8-16CBBE5F4B94}"/>
              </a:ext>
            </a:extLst>
          </p:cNvPr>
          <p:cNvSpPr/>
          <p:nvPr/>
        </p:nvSpPr>
        <p:spPr>
          <a:xfrm>
            <a:off x="7625495" y="1195889"/>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smtClean="0">
                <a:solidFill>
                  <a:schemeClr val="lt1"/>
                </a:solidFill>
                <a:latin typeface="나눔스퀘어 Bold" panose="020B0600000101010101" pitchFamily="50" charset="-127"/>
                <a:ea typeface="나눔스퀘어 Bold" panose="020B0600000101010101" pitchFamily="50" charset="-127"/>
              </a:rPr>
              <a:t>10</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60" name="Google Shape;58;p13">
            <a:extLst>
              <a:ext uri="{FF2B5EF4-FFF2-40B4-BE49-F238E27FC236}">
                <a16:creationId xmlns:a16="http://schemas.microsoft.com/office/drawing/2014/main" id="{07506BE9-25F8-4AEC-A634-2453F1728D38}"/>
              </a:ext>
            </a:extLst>
          </p:cNvPr>
          <p:cNvSpPr/>
          <p:nvPr/>
        </p:nvSpPr>
        <p:spPr>
          <a:xfrm>
            <a:off x="7615885" y="1495725"/>
            <a:ext cx="413323"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61" name="Google Shape;63;p13">
            <a:extLst>
              <a:ext uri="{FF2B5EF4-FFF2-40B4-BE49-F238E27FC236}">
                <a16:creationId xmlns:a16="http://schemas.microsoft.com/office/drawing/2014/main" id="{BC18CF3E-8A2D-4A27-A2A8-16CBBE5F4B94}"/>
              </a:ext>
            </a:extLst>
          </p:cNvPr>
          <p:cNvSpPr/>
          <p:nvPr/>
        </p:nvSpPr>
        <p:spPr>
          <a:xfrm>
            <a:off x="8117680" y="1195889"/>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smtClean="0">
                <a:solidFill>
                  <a:schemeClr val="lt1"/>
                </a:solidFill>
                <a:latin typeface="나눔스퀘어 Bold" panose="020B0600000101010101" pitchFamily="50" charset="-127"/>
                <a:ea typeface="나눔스퀘어 Bold" panose="020B0600000101010101" pitchFamily="50" charset="-127"/>
              </a:rPr>
              <a:t>11</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62" name="Google Shape;58;p13">
            <a:extLst>
              <a:ext uri="{FF2B5EF4-FFF2-40B4-BE49-F238E27FC236}">
                <a16:creationId xmlns:a16="http://schemas.microsoft.com/office/drawing/2014/main" id="{07506BE9-25F8-4AEC-A634-2453F1728D38}"/>
              </a:ext>
            </a:extLst>
          </p:cNvPr>
          <p:cNvSpPr/>
          <p:nvPr/>
        </p:nvSpPr>
        <p:spPr>
          <a:xfrm>
            <a:off x="8108070" y="2432692"/>
            <a:ext cx="413323"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63" name="Google Shape;63;p13">
            <a:extLst>
              <a:ext uri="{FF2B5EF4-FFF2-40B4-BE49-F238E27FC236}">
                <a16:creationId xmlns:a16="http://schemas.microsoft.com/office/drawing/2014/main" id="{BC18CF3E-8A2D-4A27-A2A8-16CBBE5F4B94}"/>
              </a:ext>
            </a:extLst>
          </p:cNvPr>
          <p:cNvSpPr/>
          <p:nvPr/>
        </p:nvSpPr>
        <p:spPr>
          <a:xfrm>
            <a:off x="7625495" y="2132856"/>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smtClean="0">
                <a:solidFill>
                  <a:schemeClr val="lt1"/>
                </a:solidFill>
                <a:latin typeface="나눔스퀘어 Bold" panose="020B0600000101010101" pitchFamily="50" charset="-127"/>
                <a:ea typeface="나눔스퀘어 Bold" panose="020B0600000101010101" pitchFamily="50" charset="-127"/>
              </a:rPr>
              <a:t>12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64" name="Google Shape;58;p13">
            <a:extLst>
              <a:ext uri="{FF2B5EF4-FFF2-40B4-BE49-F238E27FC236}">
                <a16:creationId xmlns:a16="http://schemas.microsoft.com/office/drawing/2014/main" id="{07506BE9-25F8-4AEC-A634-2453F1728D38}"/>
              </a:ext>
            </a:extLst>
          </p:cNvPr>
          <p:cNvSpPr/>
          <p:nvPr/>
        </p:nvSpPr>
        <p:spPr>
          <a:xfrm>
            <a:off x="7567261" y="2432692"/>
            <a:ext cx="493048"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65" name="Google Shape;63;p13">
            <a:extLst>
              <a:ext uri="{FF2B5EF4-FFF2-40B4-BE49-F238E27FC236}">
                <a16:creationId xmlns:a16="http://schemas.microsoft.com/office/drawing/2014/main" id="{BC18CF3E-8A2D-4A27-A2A8-16CBBE5F4B94}"/>
              </a:ext>
            </a:extLst>
          </p:cNvPr>
          <p:cNvSpPr/>
          <p:nvPr/>
        </p:nvSpPr>
        <p:spPr>
          <a:xfrm>
            <a:off x="8117680" y="2132856"/>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smtClean="0">
                <a:solidFill>
                  <a:schemeClr val="lt1"/>
                </a:solidFill>
                <a:latin typeface="나눔스퀘어 Bold" panose="020B0600000101010101" pitchFamily="50" charset="-127"/>
                <a:ea typeface="나눔스퀘어 Bold" panose="020B0600000101010101" pitchFamily="50" charset="-127"/>
              </a:rPr>
              <a:t>13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652330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직사각형 135"/>
          <p:cNvSpPr/>
          <p:nvPr/>
        </p:nvSpPr>
        <p:spPr>
          <a:xfrm>
            <a:off x="119619" y="698827"/>
            <a:ext cx="1390087" cy="44650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게시글</a:t>
            </a:r>
            <a:r>
              <a:rPr lang="ko-KR" altLang="en-US" sz="1050" dirty="0">
                <a:solidFill>
                  <a:schemeClr val="tx1"/>
                </a:solidFill>
                <a:latin typeface="나눔스퀘어 Bold" panose="020B0600000101010101" pitchFamily="50" charset="-127"/>
                <a:ea typeface="나눔스퀘어 Bold" panose="020B0600000101010101" pitchFamily="50" charset="-127"/>
              </a:rPr>
              <a:t> 신고 리스트 팝업</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sp>
        <p:nvSpPr>
          <p:cNvPr id="29" name="TextBox 28">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11-4</a:t>
            </a:r>
            <a:endParaRPr lang="ko-KR" altLang="en-US" sz="1050" dirty="0">
              <a:latin typeface="나눔스퀘어 Bold" panose="020B0600000101010101" pitchFamily="50" charset="-127"/>
              <a:ea typeface="나눔스퀘어 Bold" panose="020B0600000101010101" pitchFamily="50" charset="-127"/>
            </a:endParaRPr>
          </a:p>
        </p:txBody>
      </p:sp>
      <p:sp>
        <p:nvSpPr>
          <p:cNvPr id="30" name="직사각형 29"/>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31" name="직선 연결선 30"/>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2" name="표 31">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51059727"/>
              </p:ext>
            </p:extLst>
          </p:nvPr>
        </p:nvGraphicFramePr>
        <p:xfrm>
          <a:off x="8688288" y="476673"/>
          <a:ext cx="3384376" cy="227732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11-6</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11-8</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11-10</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11-5 </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팝업이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79993719"/>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해당 페이지의 신고된 </a:t>
                      </a:r>
                      <a:r>
                        <a:rPr lang="ko-KR" altLang="en-US" sz="800" baseline="0"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게시글이</a:t>
                      </a:r>
                      <a:endPar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6" name="직사각형 35"/>
          <p:cNvSpPr/>
          <p:nvPr/>
        </p:nvSpPr>
        <p:spPr>
          <a:xfrm>
            <a:off x="1509706" y="1080780"/>
            <a:ext cx="6439011" cy="40764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모서리가 둥근 직사각형 36"/>
          <p:cNvSpPr/>
          <p:nvPr/>
        </p:nvSpPr>
        <p:spPr>
          <a:xfrm>
            <a:off x="2091747" y="1467135"/>
            <a:ext cx="5444413" cy="2753953"/>
          </a:xfrm>
          <a:prstGeom prst="roundRect">
            <a:avLst>
              <a:gd name="adj" fmla="val 4597"/>
            </a:avLst>
          </a:prstGeom>
          <a:solidFill>
            <a:schemeClr val="bg1"/>
          </a:solidFill>
          <a:ln w="6350">
            <a:solidFill>
              <a:srgbClr val="BDBDBD"/>
            </a:solidFill>
          </a:ln>
          <a:effectLst>
            <a:outerShdw blurRad="254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1509706" y="692150"/>
            <a:ext cx="6439011" cy="4592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Google Shape;496;p28"/>
          <p:cNvSpPr/>
          <p:nvPr/>
        </p:nvSpPr>
        <p:spPr>
          <a:xfrm>
            <a:off x="1584510" y="2481477"/>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2" name="TextBox 51"/>
          <p:cNvSpPr txBox="1"/>
          <p:nvPr/>
        </p:nvSpPr>
        <p:spPr>
          <a:xfrm>
            <a:off x="20425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전체 회원 수 </a:t>
            </a:r>
            <a:r>
              <a:rPr lang="en-US" altLang="ko-KR" sz="800" dirty="0" smtClean="0">
                <a:latin typeface="나눔스퀘어" panose="020B0600000101010101" pitchFamily="50" charset="-127"/>
                <a:ea typeface="나눔스퀘어" panose="020B0600000101010101" pitchFamily="50" charset="-127"/>
              </a:rPr>
              <a:t>: 1092</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53" name="그룹 52"/>
          <p:cNvGrpSpPr/>
          <p:nvPr/>
        </p:nvGrpSpPr>
        <p:grpSpPr>
          <a:xfrm>
            <a:off x="1969162" y="831949"/>
            <a:ext cx="153682" cy="153683"/>
            <a:chOff x="2791207" y="2200095"/>
            <a:chExt cx="288033" cy="288034"/>
          </a:xfrm>
        </p:grpSpPr>
        <p:sp>
          <p:nvSpPr>
            <p:cNvPr id="54" name="직사각형 5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55" name="직선 연결선 5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56" name="직선 연결선 5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57" name="TextBox 56"/>
          <p:cNvSpPr txBox="1"/>
          <p:nvPr/>
        </p:nvSpPr>
        <p:spPr>
          <a:xfrm>
            <a:off x="3531088"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회원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58" name="그룹 57"/>
          <p:cNvGrpSpPr/>
          <p:nvPr/>
        </p:nvGrpSpPr>
        <p:grpSpPr>
          <a:xfrm>
            <a:off x="3457697" y="831949"/>
            <a:ext cx="153682" cy="153683"/>
            <a:chOff x="2791207" y="2200095"/>
            <a:chExt cx="288033" cy="288034"/>
          </a:xfrm>
        </p:grpSpPr>
        <p:sp>
          <p:nvSpPr>
            <p:cNvPr id="59" name="직사각형 5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0" name="직선 연결선 5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1" name="직선 연결선 6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2" name="TextBox 61"/>
          <p:cNvSpPr txBox="1"/>
          <p:nvPr/>
        </p:nvSpPr>
        <p:spPr>
          <a:xfrm>
            <a:off x="5051445"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총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50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63" name="그룹 62"/>
          <p:cNvGrpSpPr/>
          <p:nvPr/>
        </p:nvGrpSpPr>
        <p:grpSpPr>
          <a:xfrm>
            <a:off x="4978054" y="831949"/>
            <a:ext cx="153682" cy="153683"/>
            <a:chOff x="2791207" y="2200095"/>
            <a:chExt cx="288033" cy="288034"/>
          </a:xfrm>
        </p:grpSpPr>
        <p:sp>
          <p:nvSpPr>
            <p:cNvPr id="64" name="직사각형 6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5" name="직선 연결선 6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6" name="직선 연결선 6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7" name="TextBox 66"/>
          <p:cNvSpPr txBox="1"/>
          <p:nvPr/>
        </p:nvSpPr>
        <p:spPr>
          <a:xfrm>
            <a:off x="64696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a:latin typeface="나눔스퀘어" panose="020B0600000101010101" pitchFamily="50" charset="-127"/>
                <a:ea typeface="나눔스퀘어" panose="020B0600000101010101" pitchFamily="50" charset="-127"/>
              </a:rPr>
              <a:t>개</a:t>
            </a:r>
          </a:p>
        </p:txBody>
      </p:sp>
      <p:grpSp>
        <p:nvGrpSpPr>
          <p:cNvPr id="68" name="그룹 67"/>
          <p:cNvGrpSpPr/>
          <p:nvPr/>
        </p:nvGrpSpPr>
        <p:grpSpPr>
          <a:xfrm>
            <a:off x="6396262" y="831949"/>
            <a:ext cx="153682" cy="153683"/>
            <a:chOff x="2791207" y="2200095"/>
            <a:chExt cx="288033" cy="288034"/>
          </a:xfrm>
        </p:grpSpPr>
        <p:sp>
          <p:nvSpPr>
            <p:cNvPr id="69" name="직사각형 6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70" name="직선 연결선 6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71" name="직선 연결선 7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72" name="TextBox 71"/>
          <p:cNvSpPr txBox="1"/>
          <p:nvPr/>
        </p:nvSpPr>
        <p:spPr>
          <a:xfrm>
            <a:off x="2131786" y="1483663"/>
            <a:ext cx="1325911" cy="246221"/>
          </a:xfrm>
          <a:prstGeom prst="rect">
            <a:avLst/>
          </a:prstGeom>
          <a:noFill/>
        </p:spPr>
        <p:txBody>
          <a:bodyPr wrap="square" rtlCol="0">
            <a:spAutoFit/>
          </a:bodyPr>
          <a:lstStyle/>
          <a:p>
            <a:r>
              <a:rPr lang="ko-KR" altLang="en-US" sz="1000" dirty="0" smtClean="0">
                <a:latin typeface="나눔스퀘어" panose="020B0600000101010101" pitchFamily="50" charset="-127"/>
                <a:ea typeface="나눔스퀘어" panose="020B0600000101010101" pitchFamily="50" charset="-127"/>
              </a:rPr>
              <a:t>신고된 </a:t>
            </a:r>
            <a:r>
              <a:rPr lang="ko-KR" altLang="en-US" sz="1000" dirty="0" err="1" smtClean="0">
                <a:latin typeface="나눔스퀘어" panose="020B0600000101010101" pitchFamily="50" charset="-127"/>
                <a:ea typeface="나눔스퀘어" panose="020B0600000101010101" pitchFamily="50" charset="-127"/>
              </a:rPr>
              <a:t>게시글</a:t>
            </a:r>
            <a:r>
              <a:rPr lang="ko-KR" altLang="en-US" sz="1000" dirty="0" smtClean="0">
                <a:latin typeface="나눔스퀘어" panose="020B0600000101010101" pitchFamily="50" charset="-127"/>
                <a:ea typeface="나눔스퀘어" panose="020B0600000101010101" pitchFamily="50" charset="-127"/>
              </a:rPr>
              <a:t> 조회</a:t>
            </a:r>
            <a:endParaRPr lang="ko-KR" altLang="en-US" sz="1000" dirty="0">
              <a:latin typeface="나눔스퀘어" panose="020B0600000101010101" pitchFamily="50" charset="-127"/>
              <a:ea typeface="나눔스퀘어" panose="020B0600000101010101" pitchFamily="50" charset="-127"/>
            </a:endParaRPr>
          </a:p>
        </p:txBody>
      </p:sp>
      <p:cxnSp>
        <p:nvCxnSpPr>
          <p:cNvPr id="73" name="직선 연결선 72"/>
          <p:cNvCxnSpPr/>
          <p:nvPr/>
        </p:nvCxnSpPr>
        <p:spPr>
          <a:xfrm>
            <a:off x="2122843" y="1712382"/>
            <a:ext cx="5367567" cy="0"/>
          </a:xfrm>
          <a:prstGeom prst="line">
            <a:avLst/>
          </a:prstGeom>
          <a:ln>
            <a:solidFill>
              <a:srgbClr val="BDBDBD"/>
            </a:solidFill>
          </a:ln>
        </p:spPr>
        <p:style>
          <a:lnRef idx="1">
            <a:schemeClr val="dk1"/>
          </a:lnRef>
          <a:fillRef idx="0">
            <a:schemeClr val="dk1"/>
          </a:fillRef>
          <a:effectRef idx="0">
            <a:schemeClr val="dk1"/>
          </a:effectRef>
          <a:fontRef idx="minor">
            <a:schemeClr val="tx1"/>
          </a:fontRef>
        </p:style>
      </p:cxnSp>
      <p:grpSp>
        <p:nvGrpSpPr>
          <p:cNvPr id="139" name="그룹 138"/>
          <p:cNvGrpSpPr/>
          <p:nvPr/>
        </p:nvGrpSpPr>
        <p:grpSpPr>
          <a:xfrm>
            <a:off x="367258" y="831971"/>
            <a:ext cx="905435" cy="304768"/>
            <a:chOff x="2791207" y="2200095"/>
            <a:chExt cx="288033" cy="288034"/>
          </a:xfrm>
        </p:grpSpPr>
        <p:sp>
          <p:nvSpPr>
            <p:cNvPr id="140" name="직사각형 139"/>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41" name="직선 연결선 140"/>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142" name="직선 연결선 141"/>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143" name="TextBox 142"/>
          <p:cNvSpPr txBox="1"/>
          <p:nvPr/>
        </p:nvSpPr>
        <p:spPr>
          <a:xfrm>
            <a:off x="207338" y="1344437"/>
            <a:ext cx="843772" cy="200055"/>
          </a:xfrm>
          <a:prstGeom prst="rect">
            <a:avLst/>
          </a:prstGeom>
          <a:noFill/>
        </p:spPr>
        <p:txBody>
          <a:bodyPr wrap="square" rtlCol="0">
            <a:spAutoFit/>
          </a:bodyPr>
          <a:lstStyle/>
          <a:p>
            <a:r>
              <a:rPr lang="en-US" altLang="ko-KR" sz="700" dirty="0" smtClean="0">
                <a:solidFill>
                  <a:schemeClr val="bg1"/>
                </a:solidFill>
                <a:latin typeface="나눔스퀘어" panose="020B0600000101010101" pitchFamily="50" charset="-127"/>
                <a:ea typeface="나눔스퀘어" panose="020B0600000101010101" pitchFamily="50" charset="-127"/>
              </a:rPr>
              <a:t>MAIN</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44" name="TextBox 143"/>
          <p:cNvSpPr txBox="1"/>
          <p:nvPr/>
        </p:nvSpPr>
        <p:spPr>
          <a:xfrm>
            <a:off x="207338" y="1638829"/>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회원관리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46" name="TextBox 145"/>
          <p:cNvSpPr txBox="1"/>
          <p:nvPr/>
        </p:nvSpPr>
        <p:spPr>
          <a:xfrm>
            <a:off x="207337" y="3241121"/>
            <a:ext cx="1062979"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충전 상품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grpSp>
        <p:nvGrpSpPr>
          <p:cNvPr id="148" name="그룹 147"/>
          <p:cNvGrpSpPr/>
          <p:nvPr/>
        </p:nvGrpSpPr>
        <p:grpSpPr>
          <a:xfrm>
            <a:off x="1221910" y="1373922"/>
            <a:ext cx="153682" cy="153683"/>
            <a:chOff x="2791207" y="2200095"/>
            <a:chExt cx="288033" cy="288034"/>
          </a:xfrm>
        </p:grpSpPr>
        <p:sp>
          <p:nvSpPr>
            <p:cNvPr id="149" name="직사각형 148"/>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50" name="직선 연결선 149"/>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151" name="직선 연결선 150"/>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152" name="1/2 액자 151"/>
          <p:cNvSpPr/>
          <p:nvPr/>
        </p:nvSpPr>
        <p:spPr>
          <a:xfrm rot="13495481">
            <a:off x="1262684" y="1702209"/>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54" name="1/2 액자 153"/>
          <p:cNvSpPr/>
          <p:nvPr/>
        </p:nvSpPr>
        <p:spPr>
          <a:xfrm rot="13495481">
            <a:off x="1262686" y="3297151"/>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59" name="TextBox 158"/>
          <p:cNvSpPr txBox="1"/>
          <p:nvPr/>
        </p:nvSpPr>
        <p:spPr>
          <a:xfrm>
            <a:off x="207337" y="4723963"/>
            <a:ext cx="1062979" cy="230832"/>
          </a:xfrm>
          <a:prstGeom prst="rect">
            <a:avLst/>
          </a:prstGeom>
          <a:noFill/>
        </p:spPr>
        <p:txBody>
          <a:bodyPr wrap="square" rtlCol="0">
            <a:spAutoFit/>
          </a:bodyPr>
          <a:lstStyle/>
          <a:p>
            <a:r>
              <a:rPr lang="en-US" altLang="ko-KR" sz="900" dirty="0" smtClean="0">
                <a:solidFill>
                  <a:schemeClr val="bg1"/>
                </a:solidFill>
                <a:latin typeface="나눔스퀘어" panose="020B0600000101010101" pitchFamily="50" charset="-127"/>
                <a:ea typeface="나눔스퀘어" panose="020B0600000101010101" pitchFamily="50" charset="-127"/>
              </a:rPr>
              <a:t>1:1 </a:t>
            </a:r>
            <a:r>
              <a:rPr lang="ko-KR" altLang="en-US" sz="900" dirty="0" smtClean="0">
                <a:solidFill>
                  <a:schemeClr val="bg1"/>
                </a:solidFill>
                <a:latin typeface="나눔스퀘어" panose="020B0600000101010101" pitchFamily="50" charset="-127"/>
                <a:ea typeface="나눔스퀘어" panose="020B0600000101010101" pitchFamily="50" charset="-127"/>
              </a:rPr>
              <a:t>문의 관리</a:t>
            </a:r>
            <a:endParaRPr lang="ko-KR" altLang="en-US" sz="900" dirty="0">
              <a:solidFill>
                <a:schemeClr val="bg1"/>
              </a:solidFill>
              <a:latin typeface="나눔스퀘어" panose="020B0600000101010101" pitchFamily="50" charset="-127"/>
              <a:ea typeface="나눔스퀘어" panose="020B0600000101010101" pitchFamily="50" charset="-127"/>
            </a:endParaRPr>
          </a:p>
        </p:txBody>
      </p:sp>
      <p:sp>
        <p:nvSpPr>
          <p:cNvPr id="167" name="직사각형 166"/>
          <p:cNvSpPr/>
          <p:nvPr/>
        </p:nvSpPr>
        <p:spPr>
          <a:xfrm>
            <a:off x="123108" y="1893929"/>
            <a:ext cx="1387891" cy="2523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8" name="TextBox 167"/>
          <p:cNvSpPr txBox="1"/>
          <p:nvPr/>
        </p:nvSpPr>
        <p:spPr>
          <a:xfrm>
            <a:off x="207338" y="1907461"/>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게시판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69" name="1/2 액자 168"/>
          <p:cNvSpPr/>
          <p:nvPr/>
        </p:nvSpPr>
        <p:spPr>
          <a:xfrm rot="13495481">
            <a:off x="1262684" y="1969296"/>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70" name="직사각형 169"/>
          <p:cNvSpPr/>
          <p:nvPr/>
        </p:nvSpPr>
        <p:spPr>
          <a:xfrm>
            <a:off x="123108" y="2148765"/>
            <a:ext cx="1387891" cy="10729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1" name="TextBox 170"/>
          <p:cNvSpPr txBox="1"/>
          <p:nvPr/>
        </p:nvSpPr>
        <p:spPr>
          <a:xfrm>
            <a:off x="207338" y="2200526"/>
            <a:ext cx="1040634"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신고된 </a:t>
            </a:r>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조회</a:t>
            </a:r>
            <a:endParaRPr lang="ko-KR" altLang="en-US" sz="700" dirty="0">
              <a:latin typeface="나눔스퀘어" panose="020B0600000101010101" pitchFamily="50" charset="-127"/>
              <a:ea typeface="나눔스퀘어" panose="020B0600000101010101" pitchFamily="50" charset="-127"/>
            </a:endParaRPr>
          </a:p>
        </p:txBody>
      </p:sp>
      <p:sp>
        <p:nvSpPr>
          <p:cNvPr id="172" name="TextBox 171"/>
          <p:cNvSpPr txBox="1"/>
          <p:nvPr/>
        </p:nvSpPr>
        <p:spPr>
          <a:xfrm>
            <a:off x="207337" y="2471094"/>
            <a:ext cx="1139235"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처리된 신고 </a:t>
            </a:r>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조회</a:t>
            </a:r>
            <a:endParaRPr lang="ko-KR" altLang="en-US" sz="700" dirty="0">
              <a:latin typeface="나눔스퀘어" panose="020B0600000101010101" pitchFamily="50" charset="-127"/>
              <a:ea typeface="나눔스퀘어" panose="020B0600000101010101" pitchFamily="50" charset="-127"/>
            </a:endParaRPr>
          </a:p>
        </p:txBody>
      </p:sp>
      <p:sp>
        <p:nvSpPr>
          <p:cNvPr id="173" name="Google Shape;499;p28"/>
          <p:cNvSpPr/>
          <p:nvPr/>
        </p:nvSpPr>
        <p:spPr>
          <a:xfrm>
            <a:off x="235596" y="2480464"/>
            <a:ext cx="1179883" cy="1936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graphicFrame>
        <p:nvGraphicFramePr>
          <p:cNvPr id="174" name="표 173"/>
          <p:cNvGraphicFramePr>
            <a:graphicFrameLocks noGrp="1"/>
          </p:cNvGraphicFramePr>
          <p:nvPr/>
        </p:nvGraphicFramePr>
        <p:xfrm>
          <a:off x="2160149" y="1772816"/>
          <a:ext cx="5330262" cy="2268184"/>
        </p:xfrm>
        <a:graphic>
          <a:graphicData uri="http://schemas.openxmlformats.org/drawingml/2006/table">
            <a:tbl>
              <a:tblPr firstRow="1" bandRow="1">
                <a:tableStyleId>{5940675A-B579-460E-94D1-54222C63F5DA}</a:tableStyleId>
              </a:tblPr>
              <a:tblGrid>
                <a:gridCol w="888377">
                  <a:extLst>
                    <a:ext uri="{9D8B030D-6E8A-4147-A177-3AD203B41FA5}">
                      <a16:colId xmlns:a16="http://schemas.microsoft.com/office/drawing/2014/main" val="3131824400"/>
                    </a:ext>
                  </a:extLst>
                </a:gridCol>
                <a:gridCol w="888377">
                  <a:extLst>
                    <a:ext uri="{9D8B030D-6E8A-4147-A177-3AD203B41FA5}">
                      <a16:colId xmlns:a16="http://schemas.microsoft.com/office/drawing/2014/main" val="1634375707"/>
                    </a:ext>
                  </a:extLst>
                </a:gridCol>
                <a:gridCol w="888377">
                  <a:extLst>
                    <a:ext uri="{9D8B030D-6E8A-4147-A177-3AD203B41FA5}">
                      <a16:colId xmlns:a16="http://schemas.microsoft.com/office/drawing/2014/main" val="1808361126"/>
                    </a:ext>
                  </a:extLst>
                </a:gridCol>
                <a:gridCol w="888377">
                  <a:extLst>
                    <a:ext uri="{9D8B030D-6E8A-4147-A177-3AD203B41FA5}">
                      <a16:colId xmlns:a16="http://schemas.microsoft.com/office/drawing/2014/main" val="3815291627"/>
                    </a:ext>
                  </a:extLst>
                </a:gridCol>
                <a:gridCol w="888377">
                  <a:extLst>
                    <a:ext uri="{9D8B030D-6E8A-4147-A177-3AD203B41FA5}">
                      <a16:colId xmlns:a16="http://schemas.microsoft.com/office/drawing/2014/main" val="898927488"/>
                    </a:ext>
                  </a:extLst>
                </a:gridCol>
                <a:gridCol w="888377">
                  <a:extLst>
                    <a:ext uri="{9D8B030D-6E8A-4147-A177-3AD203B41FA5}">
                      <a16:colId xmlns:a16="http://schemas.microsoft.com/office/drawing/2014/main" val="2167237956"/>
                    </a:ext>
                  </a:extLst>
                </a:gridCol>
              </a:tblGrid>
              <a:tr h="134584">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신고번호</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내용</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피신고자</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신고자</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 사유</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 시간</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4367575"/>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175</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81905735"/>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174</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1144937"/>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173</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65423932"/>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172</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1136213"/>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171</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89942080"/>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170</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4549769"/>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169</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8885800"/>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168</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0143686"/>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167</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0821198"/>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166</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55369"/>
                  </a:ext>
                </a:extLst>
              </a:tr>
            </a:tbl>
          </a:graphicData>
        </a:graphic>
      </p:graphicFrame>
      <p:pic>
        <p:nvPicPr>
          <p:cNvPr id="175" name="그림 17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474286" y="4360264"/>
            <a:ext cx="701987" cy="176523"/>
          </a:xfrm>
          <a:prstGeom prst="rect">
            <a:avLst/>
          </a:prstGeom>
        </p:spPr>
      </p:pic>
      <p:sp>
        <p:nvSpPr>
          <p:cNvPr id="74" name="TextBox 73"/>
          <p:cNvSpPr txBox="1"/>
          <p:nvPr/>
        </p:nvSpPr>
        <p:spPr>
          <a:xfrm>
            <a:off x="207338" y="2751075"/>
            <a:ext cx="1040634"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신고된 댓글 조회</a:t>
            </a:r>
            <a:endParaRPr lang="ko-KR" altLang="en-US" sz="700" dirty="0">
              <a:latin typeface="나눔스퀘어" panose="020B0600000101010101" pitchFamily="50" charset="-127"/>
              <a:ea typeface="나눔스퀘어" panose="020B0600000101010101" pitchFamily="50" charset="-127"/>
            </a:endParaRPr>
          </a:p>
        </p:txBody>
      </p:sp>
      <p:sp>
        <p:nvSpPr>
          <p:cNvPr id="75" name="TextBox 74"/>
          <p:cNvSpPr txBox="1"/>
          <p:nvPr/>
        </p:nvSpPr>
        <p:spPr>
          <a:xfrm>
            <a:off x="207337" y="3021643"/>
            <a:ext cx="1139235"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처리된 신고 댓글 조회</a:t>
            </a:r>
            <a:endParaRPr lang="ko-KR" altLang="en-US" sz="700" dirty="0">
              <a:latin typeface="나눔스퀘어" panose="020B0600000101010101" pitchFamily="50" charset="-127"/>
              <a:ea typeface="나눔스퀘어" panose="020B0600000101010101" pitchFamily="50" charset="-127"/>
            </a:endParaRPr>
          </a:p>
        </p:txBody>
      </p:sp>
      <p:sp>
        <p:nvSpPr>
          <p:cNvPr id="76" name="Google Shape;499;p28"/>
          <p:cNvSpPr/>
          <p:nvPr/>
        </p:nvSpPr>
        <p:spPr>
          <a:xfrm>
            <a:off x="235596" y="2753594"/>
            <a:ext cx="1179883" cy="1936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79" name="Google Shape;499;p28"/>
          <p:cNvSpPr/>
          <p:nvPr/>
        </p:nvSpPr>
        <p:spPr>
          <a:xfrm>
            <a:off x="235596" y="3017810"/>
            <a:ext cx="1179883" cy="1936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0" name="Google Shape;496;p28"/>
          <p:cNvSpPr/>
          <p:nvPr/>
        </p:nvSpPr>
        <p:spPr>
          <a:xfrm>
            <a:off x="1584510" y="2754948"/>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1" name="Google Shape;496;p28"/>
          <p:cNvSpPr/>
          <p:nvPr/>
        </p:nvSpPr>
        <p:spPr>
          <a:xfrm>
            <a:off x="1584510" y="3019793"/>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2" name="Google Shape;474;p28"/>
          <p:cNvSpPr/>
          <p:nvPr/>
        </p:nvSpPr>
        <p:spPr>
          <a:xfrm>
            <a:off x="2397168" y="1910780"/>
            <a:ext cx="4982619" cy="21713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3" name="Google Shape;476;p28"/>
          <p:cNvSpPr/>
          <p:nvPr/>
        </p:nvSpPr>
        <p:spPr>
          <a:xfrm>
            <a:off x="7586176" y="2812072"/>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4" name="Google Shape;476;p28"/>
          <p:cNvSpPr/>
          <p:nvPr/>
        </p:nvSpPr>
        <p:spPr>
          <a:xfrm>
            <a:off x="5376846" y="4354971"/>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5" name="Google Shape;474;p28"/>
          <p:cNvSpPr/>
          <p:nvPr/>
        </p:nvSpPr>
        <p:spPr>
          <a:xfrm>
            <a:off x="4468838" y="4352356"/>
            <a:ext cx="710140" cy="18571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7658560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직사각형 135"/>
          <p:cNvSpPr/>
          <p:nvPr/>
        </p:nvSpPr>
        <p:spPr>
          <a:xfrm>
            <a:off x="119619" y="698827"/>
            <a:ext cx="1390087" cy="44650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게시글</a:t>
            </a:r>
            <a:r>
              <a:rPr lang="ko-KR" altLang="en-US" sz="1050" dirty="0">
                <a:solidFill>
                  <a:schemeClr val="tx1"/>
                </a:solidFill>
                <a:latin typeface="나눔스퀘어 Bold" panose="020B0600000101010101" pitchFamily="50" charset="-127"/>
                <a:ea typeface="나눔스퀘어 Bold" panose="020B0600000101010101" pitchFamily="50" charset="-127"/>
              </a:rPr>
              <a:t> 신고 리스트 팝업</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sp>
        <p:nvSpPr>
          <p:cNvPr id="29" name="TextBox 28">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11-5</a:t>
            </a:r>
            <a:endParaRPr lang="ko-KR" altLang="en-US" sz="1050" dirty="0">
              <a:latin typeface="나눔스퀘어 Bold" panose="020B0600000101010101" pitchFamily="50" charset="-127"/>
              <a:ea typeface="나눔스퀘어 Bold" panose="020B0600000101010101" pitchFamily="50" charset="-127"/>
            </a:endParaRPr>
          </a:p>
        </p:txBody>
      </p:sp>
      <p:sp>
        <p:nvSpPr>
          <p:cNvPr id="30" name="직사각형 29"/>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31" name="직선 연결선 30"/>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2" name="표 31">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115007643"/>
              </p:ext>
            </p:extLst>
          </p:nvPr>
        </p:nvGraphicFramePr>
        <p:xfrm>
          <a:off x="8688288" y="476673"/>
          <a:ext cx="3384376" cy="264308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신고된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게시글과</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신고자</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aseline="0" dirty="0" err="1" smtClean="0">
                          <a:solidFill>
                            <a:srgbClr val="222A35"/>
                          </a:solidFill>
                          <a:latin typeface="나눔스퀘어" panose="020B0600000101010101" pitchFamily="50" charset="-127"/>
                          <a:ea typeface="나눔스퀘어" panose="020B0600000101010101" pitchFamily="50" charset="-127"/>
                          <a:cs typeface="Arial"/>
                          <a:sym typeface="Arial"/>
                        </a:rPr>
                        <a:t>피신고자의</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닉네임이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관리자가 신고 내용을 어떻게 처리할 것인지 입력하는 폼이다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신고를 수리하고</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처리된 신고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게시글로</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분류된다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신고를 반려하고</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처리된 신고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게시글로</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분류된다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79993719"/>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팝업을 닫는다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6" name="직사각형 35"/>
          <p:cNvSpPr/>
          <p:nvPr/>
        </p:nvSpPr>
        <p:spPr>
          <a:xfrm>
            <a:off x="1509706" y="1080780"/>
            <a:ext cx="6439011" cy="40764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모서리가 둥근 직사각형 36"/>
          <p:cNvSpPr/>
          <p:nvPr/>
        </p:nvSpPr>
        <p:spPr>
          <a:xfrm>
            <a:off x="2091747" y="1467135"/>
            <a:ext cx="5444413" cy="2753953"/>
          </a:xfrm>
          <a:prstGeom prst="roundRect">
            <a:avLst>
              <a:gd name="adj" fmla="val 4597"/>
            </a:avLst>
          </a:prstGeom>
          <a:solidFill>
            <a:schemeClr val="bg1"/>
          </a:solidFill>
          <a:ln w="6350">
            <a:solidFill>
              <a:srgbClr val="BDBDBD"/>
            </a:solidFill>
          </a:ln>
          <a:effectLst>
            <a:outerShdw blurRad="254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1509706" y="692150"/>
            <a:ext cx="6439011" cy="4592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p:cNvSpPr txBox="1"/>
          <p:nvPr/>
        </p:nvSpPr>
        <p:spPr>
          <a:xfrm>
            <a:off x="20425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전체 회원 수 </a:t>
            </a:r>
            <a:r>
              <a:rPr lang="en-US" altLang="ko-KR" sz="800" dirty="0" smtClean="0">
                <a:latin typeface="나눔스퀘어" panose="020B0600000101010101" pitchFamily="50" charset="-127"/>
                <a:ea typeface="나눔스퀘어" panose="020B0600000101010101" pitchFamily="50" charset="-127"/>
              </a:rPr>
              <a:t>: 1092</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53" name="그룹 52"/>
          <p:cNvGrpSpPr/>
          <p:nvPr/>
        </p:nvGrpSpPr>
        <p:grpSpPr>
          <a:xfrm>
            <a:off x="1969162" y="831949"/>
            <a:ext cx="153682" cy="153683"/>
            <a:chOff x="2791207" y="2200095"/>
            <a:chExt cx="288033" cy="288034"/>
          </a:xfrm>
        </p:grpSpPr>
        <p:sp>
          <p:nvSpPr>
            <p:cNvPr id="54" name="직사각형 5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55" name="직선 연결선 5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56" name="직선 연결선 5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57" name="TextBox 56"/>
          <p:cNvSpPr txBox="1"/>
          <p:nvPr/>
        </p:nvSpPr>
        <p:spPr>
          <a:xfrm>
            <a:off x="3531088"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회원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58" name="그룹 57"/>
          <p:cNvGrpSpPr/>
          <p:nvPr/>
        </p:nvGrpSpPr>
        <p:grpSpPr>
          <a:xfrm>
            <a:off x="3457697" y="831949"/>
            <a:ext cx="153682" cy="153683"/>
            <a:chOff x="2791207" y="2200095"/>
            <a:chExt cx="288033" cy="288034"/>
          </a:xfrm>
        </p:grpSpPr>
        <p:sp>
          <p:nvSpPr>
            <p:cNvPr id="59" name="직사각형 5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0" name="직선 연결선 5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1" name="직선 연결선 6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2" name="TextBox 61"/>
          <p:cNvSpPr txBox="1"/>
          <p:nvPr/>
        </p:nvSpPr>
        <p:spPr>
          <a:xfrm>
            <a:off x="5051445"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총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50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63" name="그룹 62"/>
          <p:cNvGrpSpPr/>
          <p:nvPr/>
        </p:nvGrpSpPr>
        <p:grpSpPr>
          <a:xfrm>
            <a:off x="4978054" y="831949"/>
            <a:ext cx="153682" cy="153683"/>
            <a:chOff x="2791207" y="2200095"/>
            <a:chExt cx="288033" cy="288034"/>
          </a:xfrm>
        </p:grpSpPr>
        <p:sp>
          <p:nvSpPr>
            <p:cNvPr id="64" name="직사각형 6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5" name="직선 연결선 6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6" name="직선 연결선 6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7" name="TextBox 66"/>
          <p:cNvSpPr txBox="1"/>
          <p:nvPr/>
        </p:nvSpPr>
        <p:spPr>
          <a:xfrm>
            <a:off x="64696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a:latin typeface="나눔스퀘어" panose="020B0600000101010101" pitchFamily="50" charset="-127"/>
                <a:ea typeface="나눔스퀘어" panose="020B0600000101010101" pitchFamily="50" charset="-127"/>
              </a:rPr>
              <a:t>개</a:t>
            </a:r>
          </a:p>
        </p:txBody>
      </p:sp>
      <p:grpSp>
        <p:nvGrpSpPr>
          <p:cNvPr id="68" name="그룹 67"/>
          <p:cNvGrpSpPr/>
          <p:nvPr/>
        </p:nvGrpSpPr>
        <p:grpSpPr>
          <a:xfrm>
            <a:off x="6396262" y="831949"/>
            <a:ext cx="153682" cy="153683"/>
            <a:chOff x="2791207" y="2200095"/>
            <a:chExt cx="288033" cy="288034"/>
          </a:xfrm>
        </p:grpSpPr>
        <p:sp>
          <p:nvSpPr>
            <p:cNvPr id="69" name="직사각형 6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70" name="직선 연결선 6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71" name="직선 연결선 7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72" name="TextBox 71"/>
          <p:cNvSpPr txBox="1"/>
          <p:nvPr/>
        </p:nvSpPr>
        <p:spPr>
          <a:xfrm>
            <a:off x="2131786" y="1483663"/>
            <a:ext cx="1325911" cy="246221"/>
          </a:xfrm>
          <a:prstGeom prst="rect">
            <a:avLst/>
          </a:prstGeom>
          <a:noFill/>
        </p:spPr>
        <p:txBody>
          <a:bodyPr wrap="square" rtlCol="0">
            <a:spAutoFit/>
          </a:bodyPr>
          <a:lstStyle/>
          <a:p>
            <a:r>
              <a:rPr lang="ko-KR" altLang="en-US" sz="1000" dirty="0" smtClean="0">
                <a:latin typeface="나눔스퀘어" panose="020B0600000101010101" pitchFamily="50" charset="-127"/>
                <a:ea typeface="나눔스퀘어" panose="020B0600000101010101" pitchFamily="50" charset="-127"/>
              </a:rPr>
              <a:t>신고된 </a:t>
            </a:r>
            <a:r>
              <a:rPr lang="ko-KR" altLang="en-US" sz="1000" dirty="0" err="1" smtClean="0">
                <a:latin typeface="나눔스퀘어" panose="020B0600000101010101" pitchFamily="50" charset="-127"/>
                <a:ea typeface="나눔스퀘어" panose="020B0600000101010101" pitchFamily="50" charset="-127"/>
              </a:rPr>
              <a:t>게시글</a:t>
            </a:r>
            <a:r>
              <a:rPr lang="ko-KR" altLang="en-US" sz="1000" dirty="0" smtClean="0">
                <a:latin typeface="나눔스퀘어" panose="020B0600000101010101" pitchFamily="50" charset="-127"/>
                <a:ea typeface="나눔스퀘어" panose="020B0600000101010101" pitchFamily="50" charset="-127"/>
              </a:rPr>
              <a:t> 조회</a:t>
            </a:r>
            <a:endParaRPr lang="ko-KR" altLang="en-US" sz="1000" dirty="0">
              <a:latin typeface="나눔스퀘어" panose="020B0600000101010101" pitchFamily="50" charset="-127"/>
              <a:ea typeface="나눔스퀘어" panose="020B0600000101010101" pitchFamily="50" charset="-127"/>
            </a:endParaRPr>
          </a:p>
        </p:txBody>
      </p:sp>
      <p:cxnSp>
        <p:nvCxnSpPr>
          <p:cNvPr id="73" name="직선 연결선 72"/>
          <p:cNvCxnSpPr/>
          <p:nvPr/>
        </p:nvCxnSpPr>
        <p:spPr>
          <a:xfrm>
            <a:off x="2122843" y="1712382"/>
            <a:ext cx="5367567" cy="0"/>
          </a:xfrm>
          <a:prstGeom prst="line">
            <a:avLst/>
          </a:prstGeom>
          <a:ln>
            <a:solidFill>
              <a:srgbClr val="BDBDBD"/>
            </a:solidFill>
          </a:ln>
        </p:spPr>
        <p:style>
          <a:lnRef idx="1">
            <a:schemeClr val="dk1"/>
          </a:lnRef>
          <a:fillRef idx="0">
            <a:schemeClr val="dk1"/>
          </a:fillRef>
          <a:effectRef idx="0">
            <a:schemeClr val="dk1"/>
          </a:effectRef>
          <a:fontRef idx="minor">
            <a:schemeClr val="tx1"/>
          </a:fontRef>
        </p:style>
      </p:cxnSp>
      <p:grpSp>
        <p:nvGrpSpPr>
          <p:cNvPr id="139" name="그룹 138"/>
          <p:cNvGrpSpPr/>
          <p:nvPr/>
        </p:nvGrpSpPr>
        <p:grpSpPr>
          <a:xfrm>
            <a:off x="367258" y="831971"/>
            <a:ext cx="905435" cy="304768"/>
            <a:chOff x="2791207" y="2200095"/>
            <a:chExt cx="288033" cy="288034"/>
          </a:xfrm>
        </p:grpSpPr>
        <p:sp>
          <p:nvSpPr>
            <p:cNvPr id="140" name="직사각형 139"/>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41" name="직선 연결선 140"/>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142" name="직선 연결선 141"/>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159" name="TextBox 158"/>
          <p:cNvSpPr txBox="1"/>
          <p:nvPr/>
        </p:nvSpPr>
        <p:spPr>
          <a:xfrm>
            <a:off x="207337" y="4723963"/>
            <a:ext cx="1062979" cy="230832"/>
          </a:xfrm>
          <a:prstGeom prst="rect">
            <a:avLst/>
          </a:prstGeom>
          <a:noFill/>
        </p:spPr>
        <p:txBody>
          <a:bodyPr wrap="square" rtlCol="0">
            <a:spAutoFit/>
          </a:bodyPr>
          <a:lstStyle/>
          <a:p>
            <a:r>
              <a:rPr lang="en-US" altLang="ko-KR" sz="900" dirty="0" smtClean="0">
                <a:solidFill>
                  <a:schemeClr val="bg1"/>
                </a:solidFill>
                <a:latin typeface="나눔스퀘어" panose="020B0600000101010101" pitchFamily="50" charset="-127"/>
                <a:ea typeface="나눔스퀘어" panose="020B0600000101010101" pitchFamily="50" charset="-127"/>
              </a:rPr>
              <a:t>1:1 </a:t>
            </a:r>
            <a:r>
              <a:rPr lang="ko-KR" altLang="en-US" sz="900" dirty="0" smtClean="0">
                <a:solidFill>
                  <a:schemeClr val="bg1"/>
                </a:solidFill>
                <a:latin typeface="나눔스퀘어" panose="020B0600000101010101" pitchFamily="50" charset="-127"/>
                <a:ea typeface="나눔스퀘어" panose="020B0600000101010101" pitchFamily="50" charset="-127"/>
              </a:rPr>
              <a:t>문의 관리</a:t>
            </a:r>
            <a:endParaRPr lang="ko-KR" altLang="en-US" sz="900" dirty="0">
              <a:solidFill>
                <a:schemeClr val="bg1"/>
              </a:solidFill>
              <a:latin typeface="나눔스퀘어" panose="020B0600000101010101" pitchFamily="50" charset="-127"/>
              <a:ea typeface="나눔스퀘어" panose="020B0600000101010101" pitchFamily="50" charset="-127"/>
            </a:endParaRPr>
          </a:p>
        </p:txBody>
      </p:sp>
      <p:graphicFrame>
        <p:nvGraphicFramePr>
          <p:cNvPr id="174" name="표 173"/>
          <p:cNvGraphicFramePr>
            <a:graphicFrameLocks noGrp="1"/>
          </p:cNvGraphicFramePr>
          <p:nvPr>
            <p:extLst>
              <p:ext uri="{D42A27DB-BD31-4B8C-83A1-F6EECF244321}">
                <p14:modId xmlns:p14="http://schemas.microsoft.com/office/powerpoint/2010/main" val="829445001"/>
              </p:ext>
            </p:extLst>
          </p:nvPr>
        </p:nvGraphicFramePr>
        <p:xfrm>
          <a:off x="2160149" y="1772816"/>
          <a:ext cx="5330262" cy="2268184"/>
        </p:xfrm>
        <a:graphic>
          <a:graphicData uri="http://schemas.openxmlformats.org/drawingml/2006/table">
            <a:tbl>
              <a:tblPr firstRow="1" bandRow="1">
                <a:tableStyleId>{5940675A-B579-460E-94D1-54222C63F5DA}</a:tableStyleId>
              </a:tblPr>
              <a:tblGrid>
                <a:gridCol w="888377">
                  <a:extLst>
                    <a:ext uri="{9D8B030D-6E8A-4147-A177-3AD203B41FA5}">
                      <a16:colId xmlns:a16="http://schemas.microsoft.com/office/drawing/2014/main" val="3131824400"/>
                    </a:ext>
                  </a:extLst>
                </a:gridCol>
                <a:gridCol w="888377">
                  <a:extLst>
                    <a:ext uri="{9D8B030D-6E8A-4147-A177-3AD203B41FA5}">
                      <a16:colId xmlns:a16="http://schemas.microsoft.com/office/drawing/2014/main" val="1634375707"/>
                    </a:ext>
                  </a:extLst>
                </a:gridCol>
                <a:gridCol w="888377">
                  <a:extLst>
                    <a:ext uri="{9D8B030D-6E8A-4147-A177-3AD203B41FA5}">
                      <a16:colId xmlns:a16="http://schemas.microsoft.com/office/drawing/2014/main" val="1808361126"/>
                    </a:ext>
                  </a:extLst>
                </a:gridCol>
                <a:gridCol w="888377">
                  <a:extLst>
                    <a:ext uri="{9D8B030D-6E8A-4147-A177-3AD203B41FA5}">
                      <a16:colId xmlns:a16="http://schemas.microsoft.com/office/drawing/2014/main" val="3815291627"/>
                    </a:ext>
                  </a:extLst>
                </a:gridCol>
                <a:gridCol w="888377">
                  <a:extLst>
                    <a:ext uri="{9D8B030D-6E8A-4147-A177-3AD203B41FA5}">
                      <a16:colId xmlns:a16="http://schemas.microsoft.com/office/drawing/2014/main" val="898927488"/>
                    </a:ext>
                  </a:extLst>
                </a:gridCol>
                <a:gridCol w="888377">
                  <a:extLst>
                    <a:ext uri="{9D8B030D-6E8A-4147-A177-3AD203B41FA5}">
                      <a16:colId xmlns:a16="http://schemas.microsoft.com/office/drawing/2014/main" val="2167237956"/>
                    </a:ext>
                  </a:extLst>
                </a:gridCol>
              </a:tblGrid>
              <a:tr h="134584">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신고번호</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내용</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피신고자</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신고자</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 사유</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 시간</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4367575"/>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175</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81905735"/>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174</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1144937"/>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173</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65423932"/>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172</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1136213"/>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171</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89942080"/>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170</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4549769"/>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169</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8885800"/>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168</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0143686"/>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167</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0821198"/>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166</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55369"/>
                  </a:ext>
                </a:extLst>
              </a:tr>
            </a:tbl>
          </a:graphicData>
        </a:graphic>
      </p:graphicFrame>
      <p:pic>
        <p:nvPicPr>
          <p:cNvPr id="175" name="그림 17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474286" y="4360264"/>
            <a:ext cx="701987" cy="176523"/>
          </a:xfrm>
          <a:prstGeom prst="rect">
            <a:avLst/>
          </a:prstGeom>
        </p:spPr>
      </p:pic>
      <p:sp>
        <p:nvSpPr>
          <p:cNvPr id="177" name="TextBox 176"/>
          <p:cNvSpPr txBox="1"/>
          <p:nvPr/>
        </p:nvSpPr>
        <p:spPr>
          <a:xfrm>
            <a:off x="207338" y="1344437"/>
            <a:ext cx="843772" cy="200055"/>
          </a:xfrm>
          <a:prstGeom prst="rect">
            <a:avLst/>
          </a:prstGeom>
          <a:noFill/>
        </p:spPr>
        <p:txBody>
          <a:bodyPr wrap="square" rtlCol="0">
            <a:spAutoFit/>
          </a:bodyPr>
          <a:lstStyle/>
          <a:p>
            <a:r>
              <a:rPr lang="en-US" altLang="ko-KR" sz="700" dirty="0" smtClean="0">
                <a:solidFill>
                  <a:schemeClr val="bg1"/>
                </a:solidFill>
                <a:latin typeface="나눔스퀘어" panose="020B0600000101010101" pitchFamily="50" charset="-127"/>
                <a:ea typeface="나눔스퀘어" panose="020B0600000101010101" pitchFamily="50" charset="-127"/>
              </a:rPr>
              <a:t>MAIN</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78" name="TextBox 177"/>
          <p:cNvSpPr txBox="1"/>
          <p:nvPr/>
        </p:nvSpPr>
        <p:spPr>
          <a:xfrm>
            <a:off x="207338" y="1638829"/>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회원관리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79" name="TextBox 178"/>
          <p:cNvSpPr txBox="1"/>
          <p:nvPr/>
        </p:nvSpPr>
        <p:spPr>
          <a:xfrm>
            <a:off x="207337" y="3241121"/>
            <a:ext cx="1062979"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충전 상품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grpSp>
        <p:nvGrpSpPr>
          <p:cNvPr id="180" name="그룹 179"/>
          <p:cNvGrpSpPr/>
          <p:nvPr/>
        </p:nvGrpSpPr>
        <p:grpSpPr>
          <a:xfrm>
            <a:off x="1221910" y="1373922"/>
            <a:ext cx="153682" cy="153683"/>
            <a:chOff x="2791207" y="2200095"/>
            <a:chExt cx="288033" cy="288034"/>
          </a:xfrm>
        </p:grpSpPr>
        <p:sp>
          <p:nvSpPr>
            <p:cNvPr id="181" name="직사각형 180"/>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82" name="직선 연결선 181"/>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183" name="직선 연결선 182"/>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184" name="1/2 액자 183"/>
          <p:cNvSpPr/>
          <p:nvPr/>
        </p:nvSpPr>
        <p:spPr>
          <a:xfrm rot="13495481">
            <a:off x="1262684" y="1702209"/>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85" name="1/2 액자 184"/>
          <p:cNvSpPr/>
          <p:nvPr/>
        </p:nvSpPr>
        <p:spPr>
          <a:xfrm rot="13495481">
            <a:off x="1262686" y="3297151"/>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86" name="직사각형 185"/>
          <p:cNvSpPr/>
          <p:nvPr/>
        </p:nvSpPr>
        <p:spPr>
          <a:xfrm>
            <a:off x="123108" y="1893929"/>
            <a:ext cx="1387891" cy="2523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7" name="TextBox 186"/>
          <p:cNvSpPr txBox="1"/>
          <p:nvPr/>
        </p:nvSpPr>
        <p:spPr>
          <a:xfrm>
            <a:off x="207338" y="1907461"/>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게시판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88" name="1/2 액자 187"/>
          <p:cNvSpPr/>
          <p:nvPr/>
        </p:nvSpPr>
        <p:spPr>
          <a:xfrm rot="13495481">
            <a:off x="1262684" y="1969296"/>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89" name="직사각형 188"/>
          <p:cNvSpPr/>
          <p:nvPr/>
        </p:nvSpPr>
        <p:spPr>
          <a:xfrm>
            <a:off x="123108" y="2148765"/>
            <a:ext cx="1387891" cy="10729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0" name="TextBox 189"/>
          <p:cNvSpPr txBox="1"/>
          <p:nvPr/>
        </p:nvSpPr>
        <p:spPr>
          <a:xfrm>
            <a:off x="207338" y="2200526"/>
            <a:ext cx="1040634"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신고된 </a:t>
            </a:r>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조회</a:t>
            </a:r>
            <a:endParaRPr lang="ko-KR" altLang="en-US" sz="700" dirty="0">
              <a:latin typeface="나눔스퀘어" panose="020B0600000101010101" pitchFamily="50" charset="-127"/>
              <a:ea typeface="나눔스퀘어" panose="020B0600000101010101" pitchFamily="50" charset="-127"/>
            </a:endParaRPr>
          </a:p>
        </p:txBody>
      </p:sp>
      <p:sp>
        <p:nvSpPr>
          <p:cNvPr id="191" name="TextBox 190"/>
          <p:cNvSpPr txBox="1"/>
          <p:nvPr/>
        </p:nvSpPr>
        <p:spPr>
          <a:xfrm>
            <a:off x="207337" y="2471094"/>
            <a:ext cx="1139235"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처리된 신고 </a:t>
            </a:r>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조회</a:t>
            </a:r>
            <a:endParaRPr lang="ko-KR" altLang="en-US" sz="700" dirty="0">
              <a:latin typeface="나눔스퀘어" panose="020B0600000101010101" pitchFamily="50" charset="-127"/>
              <a:ea typeface="나눔스퀘어" panose="020B0600000101010101" pitchFamily="50" charset="-127"/>
            </a:endParaRPr>
          </a:p>
        </p:txBody>
      </p:sp>
      <p:sp>
        <p:nvSpPr>
          <p:cNvPr id="193" name="TextBox 192"/>
          <p:cNvSpPr txBox="1"/>
          <p:nvPr/>
        </p:nvSpPr>
        <p:spPr>
          <a:xfrm>
            <a:off x="207338" y="2751075"/>
            <a:ext cx="1040634"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신고된 댓글 조회</a:t>
            </a:r>
            <a:endParaRPr lang="ko-KR" altLang="en-US" sz="700" dirty="0">
              <a:latin typeface="나눔스퀘어" panose="020B0600000101010101" pitchFamily="50" charset="-127"/>
              <a:ea typeface="나눔스퀘어" panose="020B0600000101010101" pitchFamily="50" charset="-127"/>
            </a:endParaRPr>
          </a:p>
        </p:txBody>
      </p:sp>
      <p:sp>
        <p:nvSpPr>
          <p:cNvPr id="194" name="TextBox 193"/>
          <p:cNvSpPr txBox="1"/>
          <p:nvPr/>
        </p:nvSpPr>
        <p:spPr>
          <a:xfrm>
            <a:off x="207337" y="3021643"/>
            <a:ext cx="1139235"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처리된 신고 댓글 조회</a:t>
            </a:r>
            <a:endParaRPr lang="ko-KR" altLang="en-US" sz="700" dirty="0">
              <a:latin typeface="나눔스퀘어" panose="020B0600000101010101" pitchFamily="50" charset="-127"/>
              <a:ea typeface="나눔스퀘어" panose="020B0600000101010101" pitchFamily="50" charset="-127"/>
            </a:endParaRPr>
          </a:p>
        </p:txBody>
      </p:sp>
      <p:sp>
        <p:nvSpPr>
          <p:cNvPr id="176" name="직사각형 175"/>
          <p:cNvSpPr/>
          <p:nvPr/>
        </p:nvSpPr>
        <p:spPr>
          <a:xfrm>
            <a:off x="119619" y="698827"/>
            <a:ext cx="7829098" cy="4458365"/>
          </a:xfrm>
          <a:prstGeom prst="rect">
            <a:avLst/>
          </a:prstGeom>
          <a:solidFill>
            <a:schemeClr val="tx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862512" y="1858267"/>
            <a:ext cx="2477219" cy="1985669"/>
          </a:xfrm>
          <a:prstGeom prst="rect">
            <a:avLst/>
          </a:prstGeom>
          <a:ln w="12700">
            <a:solidFill>
              <a:srgbClr val="BDBDBD"/>
            </a:solidFill>
          </a:ln>
        </p:spPr>
      </p:pic>
      <p:sp>
        <p:nvSpPr>
          <p:cNvPr id="197" name="Google Shape;496;p28"/>
          <p:cNvSpPr/>
          <p:nvPr/>
        </p:nvSpPr>
        <p:spPr>
          <a:xfrm>
            <a:off x="5279211" y="3300540"/>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8" name="Google Shape;499;p28"/>
          <p:cNvSpPr/>
          <p:nvPr/>
        </p:nvSpPr>
        <p:spPr>
          <a:xfrm>
            <a:off x="3641839" y="3335792"/>
            <a:ext cx="1538316" cy="11916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0" name="Google Shape;499;p28"/>
          <p:cNvSpPr/>
          <p:nvPr/>
        </p:nvSpPr>
        <p:spPr>
          <a:xfrm>
            <a:off x="3641839" y="1998900"/>
            <a:ext cx="1538316" cy="130324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5" name="Google Shape;496;p28"/>
          <p:cNvSpPr/>
          <p:nvPr/>
        </p:nvSpPr>
        <p:spPr>
          <a:xfrm>
            <a:off x="5277246" y="2590472"/>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8" name="Google Shape;499;p28"/>
          <p:cNvSpPr/>
          <p:nvPr/>
        </p:nvSpPr>
        <p:spPr>
          <a:xfrm>
            <a:off x="3611979" y="3496137"/>
            <a:ext cx="512449" cy="21759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9" name="Google Shape;499;p28"/>
          <p:cNvSpPr/>
          <p:nvPr/>
        </p:nvSpPr>
        <p:spPr>
          <a:xfrm>
            <a:off x="4140752" y="3496137"/>
            <a:ext cx="512449" cy="21759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2" name="Google Shape;499;p28"/>
          <p:cNvSpPr/>
          <p:nvPr/>
        </p:nvSpPr>
        <p:spPr>
          <a:xfrm>
            <a:off x="4669824" y="3496137"/>
            <a:ext cx="512449" cy="21759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3" name="Google Shape;496;p28"/>
          <p:cNvSpPr/>
          <p:nvPr/>
        </p:nvSpPr>
        <p:spPr>
          <a:xfrm>
            <a:off x="3618657" y="3794897"/>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4" name="Google Shape;496;p28"/>
          <p:cNvSpPr/>
          <p:nvPr/>
        </p:nvSpPr>
        <p:spPr>
          <a:xfrm>
            <a:off x="4147430" y="3794897"/>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5" name="Google Shape;496;p28"/>
          <p:cNvSpPr/>
          <p:nvPr/>
        </p:nvSpPr>
        <p:spPr>
          <a:xfrm>
            <a:off x="4677182" y="3794897"/>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4045779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직사각형 135"/>
          <p:cNvSpPr/>
          <p:nvPr/>
        </p:nvSpPr>
        <p:spPr>
          <a:xfrm>
            <a:off x="119619" y="698827"/>
            <a:ext cx="1390087" cy="44650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게시글</a:t>
            </a:r>
            <a:r>
              <a:rPr lang="ko-KR" altLang="en-US" sz="1050" dirty="0">
                <a:solidFill>
                  <a:schemeClr val="tx1"/>
                </a:solidFill>
                <a:latin typeface="나눔스퀘어 Bold" panose="020B0600000101010101" pitchFamily="50" charset="-127"/>
                <a:ea typeface="나눔스퀘어 Bold" panose="020B0600000101010101" pitchFamily="50" charset="-127"/>
              </a:rPr>
              <a:t> 신고 리스트 팝업</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sp>
        <p:nvSpPr>
          <p:cNvPr id="29" name="TextBox 28">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11-6</a:t>
            </a:r>
            <a:endParaRPr lang="ko-KR" altLang="en-US" sz="1050" dirty="0">
              <a:latin typeface="나눔스퀘어 Bold" panose="020B0600000101010101" pitchFamily="50" charset="-127"/>
              <a:ea typeface="나눔스퀘어 Bold" panose="020B0600000101010101" pitchFamily="50" charset="-127"/>
            </a:endParaRPr>
          </a:p>
        </p:txBody>
      </p:sp>
      <p:sp>
        <p:nvSpPr>
          <p:cNvPr id="30" name="직사각형 29"/>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31" name="직선 연결선 30"/>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2" name="표 31">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002447835"/>
              </p:ext>
            </p:extLst>
          </p:nvPr>
        </p:nvGraphicFramePr>
        <p:xfrm>
          <a:off x="8688288" y="476673"/>
          <a:ext cx="3384376" cy="303935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11-4</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11-8</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09837616"/>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11-10</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75108878"/>
                  </a:ext>
                </a:extLst>
              </a:tr>
              <a:tr h="0">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2</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가지 검색 카테고리가 보여진다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05</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검색할 회원의 이메일이나 닉네임을 입력하는 폼이다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143696">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06</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03</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번에 입력된 텍스트로 검색한다</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79993719"/>
                  </a:ext>
                </a:extLst>
              </a:tr>
              <a:tr h="167645">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07</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11-7 </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팝업이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67645">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08</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해당 페이지의 신고된 </a:t>
                      </a:r>
                      <a:r>
                        <a:rPr lang="ko-KR" altLang="en-US" sz="800" baseline="0"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게시글이</a:t>
                      </a:r>
                      <a:endPar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76130978"/>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6" name="직사각형 35"/>
          <p:cNvSpPr/>
          <p:nvPr/>
        </p:nvSpPr>
        <p:spPr>
          <a:xfrm>
            <a:off x="1509706" y="1080780"/>
            <a:ext cx="6439011" cy="40764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모서리가 둥근 직사각형 36"/>
          <p:cNvSpPr/>
          <p:nvPr/>
        </p:nvSpPr>
        <p:spPr>
          <a:xfrm>
            <a:off x="2091747" y="1467135"/>
            <a:ext cx="5444413" cy="2753953"/>
          </a:xfrm>
          <a:prstGeom prst="roundRect">
            <a:avLst>
              <a:gd name="adj" fmla="val 4597"/>
            </a:avLst>
          </a:prstGeom>
          <a:solidFill>
            <a:schemeClr val="bg1"/>
          </a:solidFill>
          <a:ln w="6350">
            <a:solidFill>
              <a:srgbClr val="BDBDBD"/>
            </a:solidFill>
          </a:ln>
          <a:effectLst>
            <a:outerShdw blurRad="254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1509706" y="692150"/>
            <a:ext cx="6439011" cy="4592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p:cNvSpPr txBox="1"/>
          <p:nvPr/>
        </p:nvSpPr>
        <p:spPr>
          <a:xfrm>
            <a:off x="20425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전체 회원 수 </a:t>
            </a:r>
            <a:r>
              <a:rPr lang="en-US" altLang="ko-KR" sz="800" dirty="0" smtClean="0">
                <a:latin typeface="나눔스퀘어" panose="020B0600000101010101" pitchFamily="50" charset="-127"/>
                <a:ea typeface="나눔스퀘어" panose="020B0600000101010101" pitchFamily="50" charset="-127"/>
              </a:rPr>
              <a:t>: 1092</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53" name="그룹 52"/>
          <p:cNvGrpSpPr/>
          <p:nvPr/>
        </p:nvGrpSpPr>
        <p:grpSpPr>
          <a:xfrm>
            <a:off x="1969162" y="831949"/>
            <a:ext cx="153682" cy="153683"/>
            <a:chOff x="2791207" y="2200095"/>
            <a:chExt cx="288033" cy="288034"/>
          </a:xfrm>
        </p:grpSpPr>
        <p:sp>
          <p:nvSpPr>
            <p:cNvPr id="54" name="직사각형 5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55" name="직선 연결선 5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56" name="직선 연결선 5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57" name="TextBox 56"/>
          <p:cNvSpPr txBox="1"/>
          <p:nvPr/>
        </p:nvSpPr>
        <p:spPr>
          <a:xfrm>
            <a:off x="3531088"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회원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58" name="그룹 57"/>
          <p:cNvGrpSpPr/>
          <p:nvPr/>
        </p:nvGrpSpPr>
        <p:grpSpPr>
          <a:xfrm>
            <a:off x="3457697" y="831949"/>
            <a:ext cx="153682" cy="153683"/>
            <a:chOff x="2791207" y="2200095"/>
            <a:chExt cx="288033" cy="288034"/>
          </a:xfrm>
        </p:grpSpPr>
        <p:sp>
          <p:nvSpPr>
            <p:cNvPr id="59" name="직사각형 5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0" name="직선 연결선 5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1" name="직선 연결선 6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2" name="TextBox 61"/>
          <p:cNvSpPr txBox="1"/>
          <p:nvPr/>
        </p:nvSpPr>
        <p:spPr>
          <a:xfrm>
            <a:off x="5051445"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총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50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63" name="그룹 62"/>
          <p:cNvGrpSpPr/>
          <p:nvPr/>
        </p:nvGrpSpPr>
        <p:grpSpPr>
          <a:xfrm>
            <a:off x="4978054" y="831949"/>
            <a:ext cx="153682" cy="153683"/>
            <a:chOff x="2791207" y="2200095"/>
            <a:chExt cx="288033" cy="288034"/>
          </a:xfrm>
        </p:grpSpPr>
        <p:sp>
          <p:nvSpPr>
            <p:cNvPr id="64" name="직사각형 6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5" name="직선 연결선 6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6" name="직선 연결선 6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7" name="TextBox 66"/>
          <p:cNvSpPr txBox="1"/>
          <p:nvPr/>
        </p:nvSpPr>
        <p:spPr>
          <a:xfrm>
            <a:off x="64696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a:latin typeface="나눔스퀘어" panose="020B0600000101010101" pitchFamily="50" charset="-127"/>
                <a:ea typeface="나눔스퀘어" panose="020B0600000101010101" pitchFamily="50" charset="-127"/>
              </a:rPr>
              <a:t>개</a:t>
            </a:r>
          </a:p>
        </p:txBody>
      </p:sp>
      <p:grpSp>
        <p:nvGrpSpPr>
          <p:cNvPr id="68" name="그룹 67"/>
          <p:cNvGrpSpPr/>
          <p:nvPr/>
        </p:nvGrpSpPr>
        <p:grpSpPr>
          <a:xfrm>
            <a:off x="6396262" y="831949"/>
            <a:ext cx="153682" cy="153683"/>
            <a:chOff x="2791207" y="2200095"/>
            <a:chExt cx="288033" cy="288034"/>
          </a:xfrm>
        </p:grpSpPr>
        <p:sp>
          <p:nvSpPr>
            <p:cNvPr id="69" name="직사각형 6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70" name="직선 연결선 6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71" name="직선 연결선 7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72" name="TextBox 71"/>
          <p:cNvSpPr txBox="1"/>
          <p:nvPr/>
        </p:nvSpPr>
        <p:spPr>
          <a:xfrm>
            <a:off x="2131786" y="1483663"/>
            <a:ext cx="1587950" cy="246221"/>
          </a:xfrm>
          <a:prstGeom prst="rect">
            <a:avLst/>
          </a:prstGeom>
          <a:noFill/>
        </p:spPr>
        <p:txBody>
          <a:bodyPr wrap="square" rtlCol="0">
            <a:spAutoFit/>
          </a:bodyPr>
          <a:lstStyle/>
          <a:p>
            <a:r>
              <a:rPr lang="ko-KR" altLang="en-US" sz="1000" dirty="0" smtClean="0">
                <a:latin typeface="나눔스퀘어" panose="020B0600000101010101" pitchFamily="50" charset="-127"/>
                <a:ea typeface="나눔스퀘어" panose="020B0600000101010101" pitchFamily="50" charset="-127"/>
              </a:rPr>
              <a:t>처리된 신고된 </a:t>
            </a:r>
            <a:r>
              <a:rPr lang="ko-KR" altLang="en-US" sz="1000" dirty="0" err="1" smtClean="0">
                <a:latin typeface="나눔스퀘어" panose="020B0600000101010101" pitchFamily="50" charset="-127"/>
                <a:ea typeface="나눔스퀘어" panose="020B0600000101010101" pitchFamily="50" charset="-127"/>
              </a:rPr>
              <a:t>게시글</a:t>
            </a:r>
            <a:r>
              <a:rPr lang="ko-KR" altLang="en-US" sz="1000" dirty="0" smtClean="0">
                <a:latin typeface="나눔스퀘어" panose="020B0600000101010101" pitchFamily="50" charset="-127"/>
                <a:ea typeface="나눔스퀘어" panose="020B0600000101010101" pitchFamily="50" charset="-127"/>
              </a:rPr>
              <a:t> 조회</a:t>
            </a:r>
            <a:endParaRPr lang="ko-KR" altLang="en-US" sz="1000" dirty="0">
              <a:latin typeface="나눔스퀘어" panose="020B0600000101010101" pitchFamily="50" charset="-127"/>
              <a:ea typeface="나눔스퀘어" panose="020B0600000101010101" pitchFamily="50" charset="-127"/>
            </a:endParaRPr>
          </a:p>
        </p:txBody>
      </p:sp>
      <p:cxnSp>
        <p:nvCxnSpPr>
          <p:cNvPr id="73" name="직선 연결선 72"/>
          <p:cNvCxnSpPr/>
          <p:nvPr/>
        </p:nvCxnSpPr>
        <p:spPr>
          <a:xfrm>
            <a:off x="2122843" y="1712382"/>
            <a:ext cx="5367567" cy="0"/>
          </a:xfrm>
          <a:prstGeom prst="line">
            <a:avLst/>
          </a:prstGeom>
          <a:ln>
            <a:solidFill>
              <a:srgbClr val="BDBDBD"/>
            </a:solidFill>
          </a:ln>
        </p:spPr>
        <p:style>
          <a:lnRef idx="1">
            <a:schemeClr val="dk1"/>
          </a:lnRef>
          <a:fillRef idx="0">
            <a:schemeClr val="dk1"/>
          </a:fillRef>
          <a:effectRef idx="0">
            <a:schemeClr val="dk1"/>
          </a:effectRef>
          <a:fontRef idx="minor">
            <a:schemeClr val="tx1"/>
          </a:fontRef>
        </p:style>
      </p:cxnSp>
      <p:grpSp>
        <p:nvGrpSpPr>
          <p:cNvPr id="139" name="그룹 138"/>
          <p:cNvGrpSpPr/>
          <p:nvPr/>
        </p:nvGrpSpPr>
        <p:grpSpPr>
          <a:xfrm>
            <a:off x="367258" y="831971"/>
            <a:ext cx="905435" cy="304768"/>
            <a:chOff x="2791207" y="2200095"/>
            <a:chExt cx="288033" cy="288034"/>
          </a:xfrm>
        </p:grpSpPr>
        <p:sp>
          <p:nvSpPr>
            <p:cNvPr id="140" name="직사각형 139"/>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41" name="직선 연결선 140"/>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142" name="직선 연결선 141"/>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159" name="TextBox 158"/>
          <p:cNvSpPr txBox="1"/>
          <p:nvPr/>
        </p:nvSpPr>
        <p:spPr>
          <a:xfrm>
            <a:off x="207337" y="4723963"/>
            <a:ext cx="1062979" cy="230832"/>
          </a:xfrm>
          <a:prstGeom prst="rect">
            <a:avLst/>
          </a:prstGeom>
          <a:noFill/>
        </p:spPr>
        <p:txBody>
          <a:bodyPr wrap="square" rtlCol="0">
            <a:spAutoFit/>
          </a:bodyPr>
          <a:lstStyle/>
          <a:p>
            <a:r>
              <a:rPr lang="en-US" altLang="ko-KR" sz="900" dirty="0" smtClean="0">
                <a:solidFill>
                  <a:schemeClr val="bg1"/>
                </a:solidFill>
                <a:latin typeface="나눔스퀘어" panose="020B0600000101010101" pitchFamily="50" charset="-127"/>
                <a:ea typeface="나눔스퀘어" panose="020B0600000101010101" pitchFamily="50" charset="-127"/>
              </a:rPr>
              <a:t>1:1 </a:t>
            </a:r>
            <a:r>
              <a:rPr lang="ko-KR" altLang="en-US" sz="900" dirty="0" smtClean="0">
                <a:solidFill>
                  <a:schemeClr val="bg1"/>
                </a:solidFill>
                <a:latin typeface="나눔스퀘어" panose="020B0600000101010101" pitchFamily="50" charset="-127"/>
                <a:ea typeface="나눔스퀘어" panose="020B0600000101010101" pitchFamily="50" charset="-127"/>
              </a:rPr>
              <a:t>문의 관리</a:t>
            </a:r>
            <a:endParaRPr lang="ko-KR" altLang="en-US" sz="900" dirty="0">
              <a:solidFill>
                <a:schemeClr val="bg1"/>
              </a:solidFill>
              <a:latin typeface="나눔스퀘어" panose="020B0600000101010101" pitchFamily="50" charset="-127"/>
              <a:ea typeface="나눔스퀘어" panose="020B0600000101010101" pitchFamily="50" charset="-127"/>
            </a:endParaRPr>
          </a:p>
        </p:txBody>
      </p:sp>
      <p:graphicFrame>
        <p:nvGraphicFramePr>
          <p:cNvPr id="174" name="표 173"/>
          <p:cNvGraphicFramePr>
            <a:graphicFrameLocks noGrp="1"/>
          </p:cNvGraphicFramePr>
          <p:nvPr/>
        </p:nvGraphicFramePr>
        <p:xfrm>
          <a:off x="2160149" y="1772816"/>
          <a:ext cx="5330262" cy="2268184"/>
        </p:xfrm>
        <a:graphic>
          <a:graphicData uri="http://schemas.openxmlformats.org/drawingml/2006/table">
            <a:tbl>
              <a:tblPr firstRow="1" bandRow="1">
                <a:tableStyleId>{5940675A-B579-460E-94D1-54222C63F5DA}</a:tableStyleId>
              </a:tblPr>
              <a:tblGrid>
                <a:gridCol w="888377">
                  <a:extLst>
                    <a:ext uri="{9D8B030D-6E8A-4147-A177-3AD203B41FA5}">
                      <a16:colId xmlns:a16="http://schemas.microsoft.com/office/drawing/2014/main" val="3131824400"/>
                    </a:ext>
                  </a:extLst>
                </a:gridCol>
                <a:gridCol w="888377">
                  <a:extLst>
                    <a:ext uri="{9D8B030D-6E8A-4147-A177-3AD203B41FA5}">
                      <a16:colId xmlns:a16="http://schemas.microsoft.com/office/drawing/2014/main" val="1634375707"/>
                    </a:ext>
                  </a:extLst>
                </a:gridCol>
                <a:gridCol w="888377">
                  <a:extLst>
                    <a:ext uri="{9D8B030D-6E8A-4147-A177-3AD203B41FA5}">
                      <a16:colId xmlns:a16="http://schemas.microsoft.com/office/drawing/2014/main" val="1808361126"/>
                    </a:ext>
                  </a:extLst>
                </a:gridCol>
                <a:gridCol w="888377">
                  <a:extLst>
                    <a:ext uri="{9D8B030D-6E8A-4147-A177-3AD203B41FA5}">
                      <a16:colId xmlns:a16="http://schemas.microsoft.com/office/drawing/2014/main" val="3815291627"/>
                    </a:ext>
                  </a:extLst>
                </a:gridCol>
                <a:gridCol w="888377">
                  <a:extLst>
                    <a:ext uri="{9D8B030D-6E8A-4147-A177-3AD203B41FA5}">
                      <a16:colId xmlns:a16="http://schemas.microsoft.com/office/drawing/2014/main" val="898927488"/>
                    </a:ext>
                  </a:extLst>
                </a:gridCol>
                <a:gridCol w="888377">
                  <a:extLst>
                    <a:ext uri="{9D8B030D-6E8A-4147-A177-3AD203B41FA5}">
                      <a16:colId xmlns:a16="http://schemas.microsoft.com/office/drawing/2014/main" val="2167237956"/>
                    </a:ext>
                  </a:extLst>
                </a:gridCol>
              </a:tblGrid>
              <a:tr h="134584">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신고번호</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내용</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피신고자</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신고자</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 사유</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 시간</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4367575"/>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175</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81905735"/>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174</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1144937"/>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173</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65423932"/>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172</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1136213"/>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171</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89942080"/>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170</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4549769"/>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169</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8885800"/>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168</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0143686"/>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167</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0821198"/>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166</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55369"/>
                  </a:ext>
                </a:extLst>
              </a:tr>
            </a:tbl>
          </a:graphicData>
        </a:graphic>
      </p:graphicFrame>
      <p:sp>
        <p:nvSpPr>
          <p:cNvPr id="177" name="TextBox 176"/>
          <p:cNvSpPr txBox="1"/>
          <p:nvPr/>
        </p:nvSpPr>
        <p:spPr>
          <a:xfrm>
            <a:off x="207338" y="1344437"/>
            <a:ext cx="843772" cy="200055"/>
          </a:xfrm>
          <a:prstGeom prst="rect">
            <a:avLst/>
          </a:prstGeom>
          <a:noFill/>
        </p:spPr>
        <p:txBody>
          <a:bodyPr wrap="square" rtlCol="0">
            <a:spAutoFit/>
          </a:bodyPr>
          <a:lstStyle/>
          <a:p>
            <a:r>
              <a:rPr lang="en-US" altLang="ko-KR" sz="700" dirty="0" smtClean="0">
                <a:solidFill>
                  <a:schemeClr val="bg1"/>
                </a:solidFill>
                <a:latin typeface="나눔스퀘어" panose="020B0600000101010101" pitchFamily="50" charset="-127"/>
                <a:ea typeface="나눔스퀘어" panose="020B0600000101010101" pitchFamily="50" charset="-127"/>
              </a:rPr>
              <a:t>MAIN</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78" name="TextBox 177"/>
          <p:cNvSpPr txBox="1"/>
          <p:nvPr/>
        </p:nvSpPr>
        <p:spPr>
          <a:xfrm>
            <a:off x="207338" y="1638829"/>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회원관리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79" name="TextBox 178"/>
          <p:cNvSpPr txBox="1"/>
          <p:nvPr/>
        </p:nvSpPr>
        <p:spPr>
          <a:xfrm>
            <a:off x="207337" y="3241121"/>
            <a:ext cx="1062979"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충전 상품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grpSp>
        <p:nvGrpSpPr>
          <p:cNvPr id="180" name="그룹 179"/>
          <p:cNvGrpSpPr/>
          <p:nvPr/>
        </p:nvGrpSpPr>
        <p:grpSpPr>
          <a:xfrm>
            <a:off x="1221910" y="1373922"/>
            <a:ext cx="153682" cy="153683"/>
            <a:chOff x="2791207" y="2200095"/>
            <a:chExt cx="288033" cy="288034"/>
          </a:xfrm>
        </p:grpSpPr>
        <p:sp>
          <p:nvSpPr>
            <p:cNvPr id="181" name="직사각형 180"/>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82" name="직선 연결선 181"/>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183" name="직선 연결선 182"/>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184" name="1/2 액자 183"/>
          <p:cNvSpPr/>
          <p:nvPr/>
        </p:nvSpPr>
        <p:spPr>
          <a:xfrm rot="13495481">
            <a:off x="1262684" y="1702209"/>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85" name="1/2 액자 184"/>
          <p:cNvSpPr/>
          <p:nvPr/>
        </p:nvSpPr>
        <p:spPr>
          <a:xfrm rot="13495481">
            <a:off x="1262686" y="3297151"/>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86" name="직사각형 185"/>
          <p:cNvSpPr/>
          <p:nvPr/>
        </p:nvSpPr>
        <p:spPr>
          <a:xfrm>
            <a:off x="123108" y="1893929"/>
            <a:ext cx="1387891" cy="2523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7" name="TextBox 186"/>
          <p:cNvSpPr txBox="1"/>
          <p:nvPr/>
        </p:nvSpPr>
        <p:spPr>
          <a:xfrm>
            <a:off x="207338" y="1907461"/>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게시판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88" name="1/2 액자 187"/>
          <p:cNvSpPr/>
          <p:nvPr/>
        </p:nvSpPr>
        <p:spPr>
          <a:xfrm rot="13495481">
            <a:off x="1262684" y="1969296"/>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89" name="직사각형 188"/>
          <p:cNvSpPr/>
          <p:nvPr/>
        </p:nvSpPr>
        <p:spPr>
          <a:xfrm>
            <a:off x="123108" y="2148765"/>
            <a:ext cx="1387891" cy="10729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0" name="TextBox 189"/>
          <p:cNvSpPr txBox="1"/>
          <p:nvPr/>
        </p:nvSpPr>
        <p:spPr>
          <a:xfrm>
            <a:off x="207338" y="2200526"/>
            <a:ext cx="1040634"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신고된 </a:t>
            </a:r>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조회</a:t>
            </a:r>
            <a:endParaRPr lang="ko-KR" altLang="en-US" sz="700" dirty="0">
              <a:latin typeface="나눔스퀘어" panose="020B0600000101010101" pitchFamily="50" charset="-127"/>
              <a:ea typeface="나눔스퀘어" panose="020B0600000101010101" pitchFamily="50" charset="-127"/>
            </a:endParaRPr>
          </a:p>
        </p:txBody>
      </p:sp>
      <p:sp>
        <p:nvSpPr>
          <p:cNvPr id="191" name="TextBox 190"/>
          <p:cNvSpPr txBox="1"/>
          <p:nvPr/>
        </p:nvSpPr>
        <p:spPr>
          <a:xfrm>
            <a:off x="207337" y="2471094"/>
            <a:ext cx="1139235"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처리된 신고 </a:t>
            </a:r>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조회</a:t>
            </a:r>
            <a:endParaRPr lang="ko-KR" altLang="en-US" sz="700" dirty="0">
              <a:latin typeface="나눔스퀘어" panose="020B0600000101010101" pitchFamily="50" charset="-127"/>
              <a:ea typeface="나눔스퀘어" panose="020B0600000101010101" pitchFamily="50" charset="-127"/>
            </a:endParaRPr>
          </a:p>
        </p:txBody>
      </p:sp>
      <p:sp>
        <p:nvSpPr>
          <p:cNvPr id="193" name="TextBox 192"/>
          <p:cNvSpPr txBox="1"/>
          <p:nvPr/>
        </p:nvSpPr>
        <p:spPr>
          <a:xfrm>
            <a:off x="207338" y="2751075"/>
            <a:ext cx="1040634"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신고된 댓글 조회</a:t>
            </a:r>
            <a:endParaRPr lang="ko-KR" altLang="en-US" sz="700" dirty="0">
              <a:latin typeface="나눔스퀘어" panose="020B0600000101010101" pitchFamily="50" charset="-127"/>
              <a:ea typeface="나눔스퀘어" panose="020B0600000101010101" pitchFamily="50" charset="-127"/>
            </a:endParaRPr>
          </a:p>
        </p:txBody>
      </p:sp>
      <p:sp>
        <p:nvSpPr>
          <p:cNvPr id="194" name="TextBox 193"/>
          <p:cNvSpPr txBox="1"/>
          <p:nvPr/>
        </p:nvSpPr>
        <p:spPr>
          <a:xfrm>
            <a:off x="207337" y="3021643"/>
            <a:ext cx="1139235"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처리된 신고 댓글 조회</a:t>
            </a:r>
            <a:endParaRPr lang="ko-KR" altLang="en-US" sz="700" dirty="0">
              <a:latin typeface="나눔스퀘어" panose="020B0600000101010101" pitchFamily="50" charset="-127"/>
              <a:ea typeface="나눔스퀘어" panose="020B0600000101010101" pitchFamily="50" charset="-127"/>
            </a:endParaRPr>
          </a:p>
        </p:txBody>
      </p:sp>
      <p:sp>
        <p:nvSpPr>
          <p:cNvPr id="74" name="1/2 액자 73"/>
          <p:cNvSpPr/>
          <p:nvPr/>
        </p:nvSpPr>
        <p:spPr>
          <a:xfrm rot="13495481">
            <a:off x="6097637" y="1555483"/>
            <a:ext cx="54000" cy="54000"/>
          </a:xfrm>
          <a:prstGeom prst="halfFram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75" name="직사각형 74"/>
          <p:cNvSpPr/>
          <p:nvPr/>
        </p:nvSpPr>
        <p:spPr>
          <a:xfrm>
            <a:off x="5768236" y="1527605"/>
            <a:ext cx="432048" cy="14175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ctr"/>
          <a:lstStyle/>
          <a:p>
            <a:r>
              <a:rPr lang="ko-KR" altLang="en-US" sz="700" dirty="0" smtClean="0">
                <a:solidFill>
                  <a:schemeClr val="tx1"/>
                </a:solidFill>
                <a:latin typeface="나눔스퀘어" panose="020B0600000101010101" pitchFamily="50" charset="-127"/>
                <a:ea typeface="나눔스퀘어" panose="020B0600000101010101" pitchFamily="50" charset="-127"/>
              </a:rPr>
              <a:t>이메일</a:t>
            </a:r>
            <a:endParaRPr lang="ko-KR" altLang="en-US" sz="700" dirty="0">
              <a:solidFill>
                <a:schemeClr val="tx1"/>
              </a:solidFill>
              <a:latin typeface="나눔스퀘어" panose="020B0600000101010101" pitchFamily="50" charset="-127"/>
              <a:ea typeface="나눔스퀘어" panose="020B0600000101010101" pitchFamily="50" charset="-127"/>
            </a:endParaRPr>
          </a:p>
        </p:txBody>
      </p:sp>
      <p:sp>
        <p:nvSpPr>
          <p:cNvPr id="76" name="직사각형 75"/>
          <p:cNvSpPr/>
          <p:nvPr/>
        </p:nvSpPr>
        <p:spPr>
          <a:xfrm>
            <a:off x="6248999" y="1527605"/>
            <a:ext cx="921639" cy="14175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ctr"/>
          <a:lstStyle/>
          <a:p>
            <a:r>
              <a:rPr lang="ko-KR" altLang="en-US" sz="700" dirty="0" err="1" smtClean="0">
                <a:solidFill>
                  <a:schemeClr val="bg1">
                    <a:lumMod val="50000"/>
                  </a:schemeClr>
                </a:solidFill>
                <a:latin typeface="나눔스퀘어" panose="020B0600000101010101" pitchFamily="50" charset="-127"/>
                <a:ea typeface="나눔스퀘어" panose="020B0600000101010101" pitchFamily="50" charset="-127"/>
              </a:rPr>
              <a:t>검색어를</a:t>
            </a:r>
            <a:r>
              <a:rPr lang="ko-KR" altLang="en-US" sz="700" dirty="0" smtClean="0">
                <a:solidFill>
                  <a:schemeClr val="bg1">
                    <a:lumMod val="50000"/>
                  </a:schemeClr>
                </a:solidFill>
                <a:latin typeface="나눔스퀘어" panose="020B0600000101010101" pitchFamily="50" charset="-127"/>
                <a:ea typeface="나눔스퀘어" panose="020B0600000101010101" pitchFamily="50" charset="-127"/>
              </a:rPr>
              <a:t> 입력해주세요</a:t>
            </a:r>
            <a:r>
              <a:rPr lang="en-US" altLang="ko-KR" sz="700" dirty="0" smtClean="0">
                <a:solidFill>
                  <a:schemeClr val="bg1">
                    <a:lumMod val="50000"/>
                  </a:schemeClr>
                </a:solidFill>
                <a:latin typeface="나눔스퀘어" panose="020B0600000101010101" pitchFamily="50" charset="-127"/>
                <a:ea typeface="나눔스퀘어" panose="020B0600000101010101" pitchFamily="50" charset="-127"/>
              </a:rPr>
              <a:t>.</a:t>
            </a:r>
            <a:endParaRPr lang="ko-KR" altLang="en-US" sz="700" dirty="0">
              <a:solidFill>
                <a:schemeClr val="bg1">
                  <a:lumMod val="50000"/>
                </a:schemeClr>
              </a:solidFill>
              <a:latin typeface="나눔스퀘어" panose="020B0600000101010101" pitchFamily="50" charset="-127"/>
              <a:ea typeface="나눔스퀘어" panose="020B0600000101010101" pitchFamily="50" charset="-127"/>
            </a:endParaRPr>
          </a:p>
        </p:txBody>
      </p:sp>
      <p:sp>
        <p:nvSpPr>
          <p:cNvPr id="77" name="직사각형 76"/>
          <p:cNvSpPr/>
          <p:nvPr/>
        </p:nvSpPr>
        <p:spPr>
          <a:xfrm>
            <a:off x="7219278" y="1527605"/>
            <a:ext cx="255256" cy="14175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72000" rtlCol="0" anchor="ctr">
            <a:noAutofit/>
          </a:bodyPr>
          <a:lstStyle/>
          <a:p>
            <a:pPr algn="ctr"/>
            <a:r>
              <a:rPr lang="ko-KR" altLang="en-US" sz="700" dirty="0" smtClean="0">
                <a:solidFill>
                  <a:schemeClr val="bg1">
                    <a:lumMod val="50000"/>
                  </a:schemeClr>
                </a:solidFill>
                <a:latin typeface="나눔스퀘어" panose="020B0600000101010101" pitchFamily="50" charset="-127"/>
                <a:ea typeface="나눔스퀘어" panose="020B0600000101010101" pitchFamily="50" charset="-127"/>
              </a:rPr>
              <a:t>검색</a:t>
            </a:r>
            <a:endParaRPr lang="ko-KR" altLang="en-US" sz="700" dirty="0">
              <a:solidFill>
                <a:schemeClr val="bg1">
                  <a:lumMod val="50000"/>
                </a:schemeClr>
              </a:solidFill>
              <a:latin typeface="나눔스퀘어" panose="020B0600000101010101" pitchFamily="50" charset="-127"/>
              <a:ea typeface="나눔스퀘어" panose="020B0600000101010101" pitchFamily="50" charset="-127"/>
            </a:endParaRPr>
          </a:p>
        </p:txBody>
      </p:sp>
      <p:sp>
        <p:nvSpPr>
          <p:cNvPr id="78" name="Google Shape;474;p28"/>
          <p:cNvSpPr/>
          <p:nvPr/>
        </p:nvSpPr>
        <p:spPr>
          <a:xfrm>
            <a:off x="5756243" y="1515700"/>
            <a:ext cx="456290" cy="16326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79" name="Google Shape;474;p28"/>
          <p:cNvSpPr/>
          <p:nvPr/>
        </p:nvSpPr>
        <p:spPr>
          <a:xfrm>
            <a:off x="6238732" y="1515700"/>
            <a:ext cx="941328" cy="16326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0" name="Google Shape;474;p28"/>
          <p:cNvSpPr/>
          <p:nvPr/>
        </p:nvSpPr>
        <p:spPr>
          <a:xfrm>
            <a:off x="7206259" y="1515700"/>
            <a:ext cx="282563" cy="16326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1" name="Google Shape;494;p28"/>
          <p:cNvSpPr/>
          <p:nvPr/>
        </p:nvSpPr>
        <p:spPr>
          <a:xfrm>
            <a:off x="5731722" y="1226487"/>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2" name="Google Shape;494;p28"/>
          <p:cNvSpPr/>
          <p:nvPr/>
        </p:nvSpPr>
        <p:spPr>
          <a:xfrm>
            <a:off x="6459850" y="1226487"/>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3" name="Google Shape;494;p28"/>
          <p:cNvSpPr/>
          <p:nvPr/>
        </p:nvSpPr>
        <p:spPr>
          <a:xfrm>
            <a:off x="7097360" y="1226487"/>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4" name="Google Shape;476;p28"/>
          <p:cNvSpPr/>
          <p:nvPr/>
        </p:nvSpPr>
        <p:spPr>
          <a:xfrm>
            <a:off x="5376846" y="4354971"/>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08</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pic>
        <p:nvPicPr>
          <p:cNvPr id="85" name="그림 8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476991" y="4361545"/>
            <a:ext cx="701987" cy="176523"/>
          </a:xfrm>
          <a:prstGeom prst="rect">
            <a:avLst/>
          </a:prstGeom>
        </p:spPr>
      </p:pic>
      <p:sp>
        <p:nvSpPr>
          <p:cNvPr id="86" name="Google Shape;474;p28"/>
          <p:cNvSpPr/>
          <p:nvPr/>
        </p:nvSpPr>
        <p:spPr>
          <a:xfrm>
            <a:off x="4468838" y="4352356"/>
            <a:ext cx="710140" cy="18571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7" name="Google Shape;474;p28"/>
          <p:cNvSpPr/>
          <p:nvPr/>
        </p:nvSpPr>
        <p:spPr>
          <a:xfrm>
            <a:off x="2397168" y="1910780"/>
            <a:ext cx="4982619" cy="21713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8" name="Google Shape;476;p28"/>
          <p:cNvSpPr/>
          <p:nvPr/>
        </p:nvSpPr>
        <p:spPr>
          <a:xfrm>
            <a:off x="7586176" y="2812072"/>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07</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9" name="Google Shape;499;p28"/>
          <p:cNvSpPr/>
          <p:nvPr/>
        </p:nvSpPr>
        <p:spPr>
          <a:xfrm>
            <a:off x="235596" y="2753594"/>
            <a:ext cx="1179883" cy="1936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0" name="Google Shape;499;p28"/>
          <p:cNvSpPr/>
          <p:nvPr/>
        </p:nvSpPr>
        <p:spPr>
          <a:xfrm>
            <a:off x="235596" y="3017810"/>
            <a:ext cx="1179883" cy="1936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1" name="Google Shape;496;p28"/>
          <p:cNvSpPr/>
          <p:nvPr/>
        </p:nvSpPr>
        <p:spPr>
          <a:xfrm>
            <a:off x="1584510" y="2754948"/>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2" name="Google Shape;496;p28"/>
          <p:cNvSpPr/>
          <p:nvPr/>
        </p:nvSpPr>
        <p:spPr>
          <a:xfrm>
            <a:off x="1584510" y="3019793"/>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3" name="Google Shape;499;p28"/>
          <p:cNvSpPr/>
          <p:nvPr/>
        </p:nvSpPr>
        <p:spPr>
          <a:xfrm>
            <a:off x="235596" y="2210796"/>
            <a:ext cx="1179883" cy="1936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4" name="Google Shape;496;p28"/>
          <p:cNvSpPr/>
          <p:nvPr/>
        </p:nvSpPr>
        <p:spPr>
          <a:xfrm>
            <a:off x="1584510" y="2212150"/>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9356335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직사각형 135"/>
          <p:cNvSpPr/>
          <p:nvPr/>
        </p:nvSpPr>
        <p:spPr>
          <a:xfrm>
            <a:off x="119619" y="698827"/>
            <a:ext cx="1390087" cy="44650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게시글</a:t>
            </a:r>
            <a:r>
              <a:rPr lang="ko-KR" altLang="en-US" sz="1050" dirty="0">
                <a:solidFill>
                  <a:schemeClr val="tx1"/>
                </a:solidFill>
                <a:latin typeface="나눔스퀘어 Bold" panose="020B0600000101010101" pitchFamily="50" charset="-127"/>
                <a:ea typeface="나눔스퀘어 Bold" panose="020B0600000101010101" pitchFamily="50" charset="-127"/>
              </a:rPr>
              <a:t> 신고 리스트 팝업</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sp>
        <p:nvSpPr>
          <p:cNvPr id="29" name="TextBox 28">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11-7</a:t>
            </a:r>
            <a:endParaRPr lang="ko-KR" altLang="en-US" sz="1050" dirty="0">
              <a:latin typeface="나눔스퀘어 Bold" panose="020B0600000101010101" pitchFamily="50" charset="-127"/>
              <a:ea typeface="나눔스퀘어 Bold" panose="020B0600000101010101" pitchFamily="50" charset="-127"/>
            </a:endParaRPr>
          </a:p>
        </p:txBody>
      </p:sp>
      <p:sp>
        <p:nvSpPr>
          <p:cNvPr id="30" name="직사각형 29"/>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31" name="직선 연결선 30"/>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2" name="표 31">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937330347"/>
              </p:ext>
            </p:extLst>
          </p:nvPr>
        </p:nvGraphicFramePr>
        <p:xfrm>
          <a:off x="8688288" y="476673"/>
          <a:ext cx="3384376" cy="163721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신고된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게시글과</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신고자</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aseline="0" dirty="0" err="1" smtClean="0">
                          <a:solidFill>
                            <a:srgbClr val="222A35"/>
                          </a:solidFill>
                          <a:latin typeface="나눔스퀘어" panose="020B0600000101010101" pitchFamily="50" charset="-127"/>
                          <a:ea typeface="나눔스퀘어" panose="020B0600000101010101" pitchFamily="50" charset="-127"/>
                          <a:cs typeface="Arial"/>
                          <a:sym typeface="Arial"/>
                        </a:rPr>
                        <a:t>피신고자의</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닉네임이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팝업을 닫는다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6" name="직사각형 35"/>
          <p:cNvSpPr/>
          <p:nvPr/>
        </p:nvSpPr>
        <p:spPr>
          <a:xfrm>
            <a:off x="1509706" y="1080780"/>
            <a:ext cx="6439011" cy="40764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모서리가 둥근 직사각형 36"/>
          <p:cNvSpPr/>
          <p:nvPr/>
        </p:nvSpPr>
        <p:spPr>
          <a:xfrm>
            <a:off x="2091747" y="1467135"/>
            <a:ext cx="5444413" cy="2753953"/>
          </a:xfrm>
          <a:prstGeom prst="roundRect">
            <a:avLst>
              <a:gd name="adj" fmla="val 4597"/>
            </a:avLst>
          </a:prstGeom>
          <a:solidFill>
            <a:schemeClr val="bg1"/>
          </a:solidFill>
          <a:ln w="6350">
            <a:solidFill>
              <a:srgbClr val="BDBDBD"/>
            </a:solidFill>
          </a:ln>
          <a:effectLst>
            <a:outerShdw blurRad="254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1509706" y="692150"/>
            <a:ext cx="6439011" cy="4592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p:cNvSpPr txBox="1"/>
          <p:nvPr/>
        </p:nvSpPr>
        <p:spPr>
          <a:xfrm>
            <a:off x="20425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전체 회원 수 </a:t>
            </a:r>
            <a:r>
              <a:rPr lang="en-US" altLang="ko-KR" sz="800" dirty="0" smtClean="0">
                <a:latin typeface="나눔스퀘어" panose="020B0600000101010101" pitchFamily="50" charset="-127"/>
                <a:ea typeface="나눔스퀘어" panose="020B0600000101010101" pitchFamily="50" charset="-127"/>
              </a:rPr>
              <a:t>: 1092</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53" name="그룹 52"/>
          <p:cNvGrpSpPr/>
          <p:nvPr/>
        </p:nvGrpSpPr>
        <p:grpSpPr>
          <a:xfrm>
            <a:off x="1969162" y="831949"/>
            <a:ext cx="153682" cy="153683"/>
            <a:chOff x="2791207" y="2200095"/>
            <a:chExt cx="288033" cy="288034"/>
          </a:xfrm>
        </p:grpSpPr>
        <p:sp>
          <p:nvSpPr>
            <p:cNvPr id="54" name="직사각형 5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55" name="직선 연결선 5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56" name="직선 연결선 5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57" name="TextBox 56"/>
          <p:cNvSpPr txBox="1"/>
          <p:nvPr/>
        </p:nvSpPr>
        <p:spPr>
          <a:xfrm>
            <a:off x="3531088"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회원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58" name="그룹 57"/>
          <p:cNvGrpSpPr/>
          <p:nvPr/>
        </p:nvGrpSpPr>
        <p:grpSpPr>
          <a:xfrm>
            <a:off x="3457697" y="831949"/>
            <a:ext cx="153682" cy="153683"/>
            <a:chOff x="2791207" y="2200095"/>
            <a:chExt cx="288033" cy="288034"/>
          </a:xfrm>
        </p:grpSpPr>
        <p:sp>
          <p:nvSpPr>
            <p:cNvPr id="59" name="직사각형 5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0" name="직선 연결선 5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1" name="직선 연결선 6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2" name="TextBox 61"/>
          <p:cNvSpPr txBox="1"/>
          <p:nvPr/>
        </p:nvSpPr>
        <p:spPr>
          <a:xfrm>
            <a:off x="5051445"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총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50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63" name="그룹 62"/>
          <p:cNvGrpSpPr/>
          <p:nvPr/>
        </p:nvGrpSpPr>
        <p:grpSpPr>
          <a:xfrm>
            <a:off x="4978054" y="831949"/>
            <a:ext cx="153682" cy="153683"/>
            <a:chOff x="2791207" y="2200095"/>
            <a:chExt cx="288033" cy="288034"/>
          </a:xfrm>
        </p:grpSpPr>
        <p:sp>
          <p:nvSpPr>
            <p:cNvPr id="64" name="직사각형 6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5" name="직선 연결선 6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6" name="직선 연결선 6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7" name="TextBox 66"/>
          <p:cNvSpPr txBox="1"/>
          <p:nvPr/>
        </p:nvSpPr>
        <p:spPr>
          <a:xfrm>
            <a:off x="64696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a:latin typeface="나눔스퀘어" panose="020B0600000101010101" pitchFamily="50" charset="-127"/>
                <a:ea typeface="나눔스퀘어" panose="020B0600000101010101" pitchFamily="50" charset="-127"/>
              </a:rPr>
              <a:t>개</a:t>
            </a:r>
          </a:p>
        </p:txBody>
      </p:sp>
      <p:grpSp>
        <p:nvGrpSpPr>
          <p:cNvPr id="68" name="그룹 67"/>
          <p:cNvGrpSpPr/>
          <p:nvPr/>
        </p:nvGrpSpPr>
        <p:grpSpPr>
          <a:xfrm>
            <a:off x="6396262" y="831949"/>
            <a:ext cx="153682" cy="153683"/>
            <a:chOff x="2791207" y="2200095"/>
            <a:chExt cx="288033" cy="288034"/>
          </a:xfrm>
        </p:grpSpPr>
        <p:sp>
          <p:nvSpPr>
            <p:cNvPr id="69" name="직사각형 6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70" name="직선 연결선 6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71" name="직선 연결선 7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72" name="TextBox 71"/>
          <p:cNvSpPr txBox="1"/>
          <p:nvPr/>
        </p:nvSpPr>
        <p:spPr>
          <a:xfrm>
            <a:off x="2131786" y="1483663"/>
            <a:ext cx="1587950" cy="246221"/>
          </a:xfrm>
          <a:prstGeom prst="rect">
            <a:avLst/>
          </a:prstGeom>
          <a:noFill/>
        </p:spPr>
        <p:txBody>
          <a:bodyPr wrap="square" rtlCol="0">
            <a:spAutoFit/>
          </a:bodyPr>
          <a:lstStyle/>
          <a:p>
            <a:r>
              <a:rPr lang="ko-KR" altLang="en-US" sz="1000" dirty="0" smtClean="0">
                <a:latin typeface="나눔스퀘어" panose="020B0600000101010101" pitchFamily="50" charset="-127"/>
                <a:ea typeface="나눔스퀘어" panose="020B0600000101010101" pitchFamily="50" charset="-127"/>
              </a:rPr>
              <a:t>처리된 신고된 </a:t>
            </a:r>
            <a:r>
              <a:rPr lang="ko-KR" altLang="en-US" sz="1000" dirty="0" err="1" smtClean="0">
                <a:latin typeface="나눔스퀘어" panose="020B0600000101010101" pitchFamily="50" charset="-127"/>
                <a:ea typeface="나눔스퀘어" panose="020B0600000101010101" pitchFamily="50" charset="-127"/>
              </a:rPr>
              <a:t>게시글</a:t>
            </a:r>
            <a:r>
              <a:rPr lang="ko-KR" altLang="en-US" sz="1000" dirty="0" smtClean="0">
                <a:latin typeface="나눔스퀘어" panose="020B0600000101010101" pitchFamily="50" charset="-127"/>
                <a:ea typeface="나눔스퀘어" panose="020B0600000101010101" pitchFamily="50" charset="-127"/>
              </a:rPr>
              <a:t> 조회</a:t>
            </a:r>
            <a:endParaRPr lang="ko-KR" altLang="en-US" sz="1000" dirty="0">
              <a:latin typeface="나눔스퀘어" panose="020B0600000101010101" pitchFamily="50" charset="-127"/>
              <a:ea typeface="나눔스퀘어" panose="020B0600000101010101" pitchFamily="50" charset="-127"/>
            </a:endParaRPr>
          </a:p>
        </p:txBody>
      </p:sp>
      <p:cxnSp>
        <p:nvCxnSpPr>
          <p:cNvPr id="73" name="직선 연결선 72"/>
          <p:cNvCxnSpPr/>
          <p:nvPr/>
        </p:nvCxnSpPr>
        <p:spPr>
          <a:xfrm>
            <a:off x="2122843" y="1712382"/>
            <a:ext cx="5367567" cy="0"/>
          </a:xfrm>
          <a:prstGeom prst="line">
            <a:avLst/>
          </a:prstGeom>
          <a:ln>
            <a:solidFill>
              <a:srgbClr val="BDBDBD"/>
            </a:solidFill>
          </a:ln>
        </p:spPr>
        <p:style>
          <a:lnRef idx="1">
            <a:schemeClr val="dk1"/>
          </a:lnRef>
          <a:fillRef idx="0">
            <a:schemeClr val="dk1"/>
          </a:fillRef>
          <a:effectRef idx="0">
            <a:schemeClr val="dk1"/>
          </a:effectRef>
          <a:fontRef idx="minor">
            <a:schemeClr val="tx1"/>
          </a:fontRef>
        </p:style>
      </p:cxnSp>
      <p:grpSp>
        <p:nvGrpSpPr>
          <p:cNvPr id="139" name="그룹 138"/>
          <p:cNvGrpSpPr/>
          <p:nvPr/>
        </p:nvGrpSpPr>
        <p:grpSpPr>
          <a:xfrm>
            <a:off x="367258" y="831971"/>
            <a:ext cx="905435" cy="304768"/>
            <a:chOff x="2791207" y="2200095"/>
            <a:chExt cx="288033" cy="288034"/>
          </a:xfrm>
        </p:grpSpPr>
        <p:sp>
          <p:nvSpPr>
            <p:cNvPr id="140" name="직사각형 139"/>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41" name="직선 연결선 140"/>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142" name="직선 연결선 141"/>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159" name="TextBox 158"/>
          <p:cNvSpPr txBox="1"/>
          <p:nvPr/>
        </p:nvSpPr>
        <p:spPr>
          <a:xfrm>
            <a:off x="207337" y="4723963"/>
            <a:ext cx="1062979" cy="230832"/>
          </a:xfrm>
          <a:prstGeom prst="rect">
            <a:avLst/>
          </a:prstGeom>
          <a:noFill/>
        </p:spPr>
        <p:txBody>
          <a:bodyPr wrap="square" rtlCol="0">
            <a:spAutoFit/>
          </a:bodyPr>
          <a:lstStyle/>
          <a:p>
            <a:r>
              <a:rPr lang="en-US" altLang="ko-KR" sz="900" dirty="0" smtClean="0">
                <a:solidFill>
                  <a:schemeClr val="bg1"/>
                </a:solidFill>
                <a:latin typeface="나눔스퀘어" panose="020B0600000101010101" pitchFamily="50" charset="-127"/>
                <a:ea typeface="나눔스퀘어" panose="020B0600000101010101" pitchFamily="50" charset="-127"/>
              </a:rPr>
              <a:t>1:1 </a:t>
            </a:r>
            <a:r>
              <a:rPr lang="ko-KR" altLang="en-US" sz="900" dirty="0" smtClean="0">
                <a:solidFill>
                  <a:schemeClr val="bg1"/>
                </a:solidFill>
                <a:latin typeface="나눔스퀘어" panose="020B0600000101010101" pitchFamily="50" charset="-127"/>
                <a:ea typeface="나눔스퀘어" panose="020B0600000101010101" pitchFamily="50" charset="-127"/>
              </a:rPr>
              <a:t>문의 관리</a:t>
            </a:r>
            <a:endParaRPr lang="ko-KR" altLang="en-US" sz="900" dirty="0">
              <a:solidFill>
                <a:schemeClr val="bg1"/>
              </a:solidFill>
              <a:latin typeface="나눔스퀘어" panose="020B0600000101010101" pitchFamily="50" charset="-127"/>
              <a:ea typeface="나눔스퀘어" panose="020B0600000101010101" pitchFamily="50" charset="-127"/>
            </a:endParaRPr>
          </a:p>
        </p:txBody>
      </p:sp>
      <p:graphicFrame>
        <p:nvGraphicFramePr>
          <p:cNvPr id="174" name="표 173"/>
          <p:cNvGraphicFramePr>
            <a:graphicFrameLocks noGrp="1"/>
          </p:cNvGraphicFramePr>
          <p:nvPr/>
        </p:nvGraphicFramePr>
        <p:xfrm>
          <a:off x="2160149" y="1772816"/>
          <a:ext cx="5330262" cy="2268184"/>
        </p:xfrm>
        <a:graphic>
          <a:graphicData uri="http://schemas.openxmlformats.org/drawingml/2006/table">
            <a:tbl>
              <a:tblPr firstRow="1" bandRow="1">
                <a:tableStyleId>{5940675A-B579-460E-94D1-54222C63F5DA}</a:tableStyleId>
              </a:tblPr>
              <a:tblGrid>
                <a:gridCol w="888377">
                  <a:extLst>
                    <a:ext uri="{9D8B030D-6E8A-4147-A177-3AD203B41FA5}">
                      <a16:colId xmlns:a16="http://schemas.microsoft.com/office/drawing/2014/main" val="3131824400"/>
                    </a:ext>
                  </a:extLst>
                </a:gridCol>
                <a:gridCol w="888377">
                  <a:extLst>
                    <a:ext uri="{9D8B030D-6E8A-4147-A177-3AD203B41FA5}">
                      <a16:colId xmlns:a16="http://schemas.microsoft.com/office/drawing/2014/main" val="1634375707"/>
                    </a:ext>
                  </a:extLst>
                </a:gridCol>
                <a:gridCol w="888377">
                  <a:extLst>
                    <a:ext uri="{9D8B030D-6E8A-4147-A177-3AD203B41FA5}">
                      <a16:colId xmlns:a16="http://schemas.microsoft.com/office/drawing/2014/main" val="1808361126"/>
                    </a:ext>
                  </a:extLst>
                </a:gridCol>
                <a:gridCol w="888377">
                  <a:extLst>
                    <a:ext uri="{9D8B030D-6E8A-4147-A177-3AD203B41FA5}">
                      <a16:colId xmlns:a16="http://schemas.microsoft.com/office/drawing/2014/main" val="3815291627"/>
                    </a:ext>
                  </a:extLst>
                </a:gridCol>
                <a:gridCol w="888377">
                  <a:extLst>
                    <a:ext uri="{9D8B030D-6E8A-4147-A177-3AD203B41FA5}">
                      <a16:colId xmlns:a16="http://schemas.microsoft.com/office/drawing/2014/main" val="898927488"/>
                    </a:ext>
                  </a:extLst>
                </a:gridCol>
                <a:gridCol w="888377">
                  <a:extLst>
                    <a:ext uri="{9D8B030D-6E8A-4147-A177-3AD203B41FA5}">
                      <a16:colId xmlns:a16="http://schemas.microsoft.com/office/drawing/2014/main" val="2167237956"/>
                    </a:ext>
                  </a:extLst>
                </a:gridCol>
              </a:tblGrid>
              <a:tr h="134584">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신고번호</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내용</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피신고자</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신고자</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 사유</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 시간</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4367575"/>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175</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81905735"/>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174</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1144937"/>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173</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65423932"/>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172</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1136213"/>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171</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89942080"/>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170</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4549769"/>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169</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8885800"/>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168</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0143686"/>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167</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0821198"/>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166</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55369"/>
                  </a:ext>
                </a:extLst>
              </a:tr>
            </a:tbl>
          </a:graphicData>
        </a:graphic>
      </p:graphicFrame>
      <p:sp>
        <p:nvSpPr>
          <p:cNvPr id="177" name="TextBox 176"/>
          <p:cNvSpPr txBox="1"/>
          <p:nvPr/>
        </p:nvSpPr>
        <p:spPr>
          <a:xfrm>
            <a:off x="207338" y="1344437"/>
            <a:ext cx="843772" cy="200055"/>
          </a:xfrm>
          <a:prstGeom prst="rect">
            <a:avLst/>
          </a:prstGeom>
          <a:noFill/>
        </p:spPr>
        <p:txBody>
          <a:bodyPr wrap="square" rtlCol="0">
            <a:spAutoFit/>
          </a:bodyPr>
          <a:lstStyle/>
          <a:p>
            <a:r>
              <a:rPr lang="en-US" altLang="ko-KR" sz="700" dirty="0" smtClean="0">
                <a:solidFill>
                  <a:schemeClr val="bg1"/>
                </a:solidFill>
                <a:latin typeface="나눔스퀘어" panose="020B0600000101010101" pitchFamily="50" charset="-127"/>
                <a:ea typeface="나눔스퀘어" panose="020B0600000101010101" pitchFamily="50" charset="-127"/>
              </a:rPr>
              <a:t>MAIN</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78" name="TextBox 177"/>
          <p:cNvSpPr txBox="1"/>
          <p:nvPr/>
        </p:nvSpPr>
        <p:spPr>
          <a:xfrm>
            <a:off x="207338" y="1638829"/>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회원관리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79" name="TextBox 178"/>
          <p:cNvSpPr txBox="1"/>
          <p:nvPr/>
        </p:nvSpPr>
        <p:spPr>
          <a:xfrm>
            <a:off x="207337" y="3241121"/>
            <a:ext cx="1062979"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충전 상품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grpSp>
        <p:nvGrpSpPr>
          <p:cNvPr id="180" name="그룹 179"/>
          <p:cNvGrpSpPr/>
          <p:nvPr/>
        </p:nvGrpSpPr>
        <p:grpSpPr>
          <a:xfrm>
            <a:off x="1221910" y="1373922"/>
            <a:ext cx="153682" cy="153683"/>
            <a:chOff x="2791207" y="2200095"/>
            <a:chExt cx="288033" cy="288034"/>
          </a:xfrm>
        </p:grpSpPr>
        <p:sp>
          <p:nvSpPr>
            <p:cNvPr id="181" name="직사각형 180"/>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82" name="직선 연결선 181"/>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183" name="직선 연결선 182"/>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184" name="1/2 액자 183"/>
          <p:cNvSpPr/>
          <p:nvPr/>
        </p:nvSpPr>
        <p:spPr>
          <a:xfrm rot="13495481">
            <a:off x="1262684" y="1702209"/>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85" name="1/2 액자 184"/>
          <p:cNvSpPr/>
          <p:nvPr/>
        </p:nvSpPr>
        <p:spPr>
          <a:xfrm rot="13495481">
            <a:off x="1262686" y="3297151"/>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86" name="직사각형 185"/>
          <p:cNvSpPr/>
          <p:nvPr/>
        </p:nvSpPr>
        <p:spPr>
          <a:xfrm>
            <a:off x="123108" y="1893929"/>
            <a:ext cx="1387891" cy="2523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7" name="TextBox 186"/>
          <p:cNvSpPr txBox="1"/>
          <p:nvPr/>
        </p:nvSpPr>
        <p:spPr>
          <a:xfrm>
            <a:off x="207338" y="1907461"/>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게시판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88" name="1/2 액자 187"/>
          <p:cNvSpPr/>
          <p:nvPr/>
        </p:nvSpPr>
        <p:spPr>
          <a:xfrm rot="13495481">
            <a:off x="1262684" y="1969296"/>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89" name="직사각형 188"/>
          <p:cNvSpPr/>
          <p:nvPr/>
        </p:nvSpPr>
        <p:spPr>
          <a:xfrm>
            <a:off x="123108" y="2148765"/>
            <a:ext cx="1387891" cy="10729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0" name="TextBox 189"/>
          <p:cNvSpPr txBox="1"/>
          <p:nvPr/>
        </p:nvSpPr>
        <p:spPr>
          <a:xfrm>
            <a:off x="207338" y="2200526"/>
            <a:ext cx="1040634"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신고된 </a:t>
            </a:r>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조회</a:t>
            </a:r>
            <a:endParaRPr lang="ko-KR" altLang="en-US" sz="700" dirty="0">
              <a:latin typeface="나눔스퀘어" panose="020B0600000101010101" pitchFamily="50" charset="-127"/>
              <a:ea typeface="나눔스퀘어" panose="020B0600000101010101" pitchFamily="50" charset="-127"/>
            </a:endParaRPr>
          </a:p>
        </p:txBody>
      </p:sp>
      <p:sp>
        <p:nvSpPr>
          <p:cNvPr id="191" name="TextBox 190"/>
          <p:cNvSpPr txBox="1"/>
          <p:nvPr/>
        </p:nvSpPr>
        <p:spPr>
          <a:xfrm>
            <a:off x="207337" y="2471094"/>
            <a:ext cx="1139235"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처리된 신고 </a:t>
            </a:r>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조회</a:t>
            </a:r>
            <a:endParaRPr lang="ko-KR" altLang="en-US" sz="700" dirty="0">
              <a:latin typeface="나눔스퀘어" panose="020B0600000101010101" pitchFamily="50" charset="-127"/>
              <a:ea typeface="나눔스퀘어" panose="020B0600000101010101" pitchFamily="50" charset="-127"/>
            </a:endParaRPr>
          </a:p>
        </p:txBody>
      </p:sp>
      <p:sp>
        <p:nvSpPr>
          <p:cNvPr id="193" name="TextBox 192"/>
          <p:cNvSpPr txBox="1"/>
          <p:nvPr/>
        </p:nvSpPr>
        <p:spPr>
          <a:xfrm>
            <a:off x="207338" y="2751075"/>
            <a:ext cx="1040634"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신고된 댓글 조회</a:t>
            </a:r>
            <a:endParaRPr lang="ko-KR" altLang="en-US" sz="700" dirty="0">
              <a:latin typeface="나눔스퀘어" panose="020B0600000101010101" pitchFamily="50" charset="-127"/>
              <a:ea typeface="나눔스퀘어" panose="020B0600000101010101" pitchFamily="50" charset="-127"/>
            </a:endParaRPr>
          </a:p>
        </p:txBody>
      </p:sp>
      <p:sp>
        <p:nvSpPr>
          <p:cNvPr id="194" name="TextBox 193"/>
          <p:cNvSpPr txBox="1"/>
          <p:nvPr/>
        </p:nvSpPr>
        <p:spPr>
          <a:xfrm>
            <a:off x="207337" y="3021643"/>
            <a:ext cx="1139235"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처리된 신고 댓글 조회</a:t>
            </a:r>
            <a:endParaRPr lang="ko-KR" altLang="en-US" sz="700" dirty="0">
              <a:latin typeface="나눔스퀘어" panose="020B0600000101010101" pitchFamily="50" charset="-127"/>
              <a:ea typeface="나눔스퀘어" panose="020B0600000101010101" pitchFamily="50" charset="-127"/>
            </a:endParaRPr>
          </a:p>
        </p:txBody>
      </p:sp>
      <p:sp>
        <p:nvSpPr>
          <p:cNvPr id="74" name="1/2 액자 73"/>
          <p:cNvSpPr/>
          <p:nvPr/>
        </p:nvSpPr>
        <p:spPr>
          <a:xfrm rot="13495481">
            <a:off x="6097637" y="1555483"/>
            <a:ext cx="54000" cy="54000"/>
          </a:xfrm>
          <a:prstGeom prst="halfFram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75" name="직사각형 74"/>
          <p:cNvSpPr/>
          <p:nvPr/>
        </p:nvSpPr>
        <p:spPr>
          <a:xfrm>
            <a:off x="5768236" y="1527605"/>
            <a:ext cx="432048" cy="14175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ctr"/>
          <a:lstStyle/>
          <a:p>
            <a:r>
              <a:rPr lang="ko-KR" altLang="en-US" sz="700" dirty="0" smtClean="0">
                <a:solidFill>
                  <a:schemeClr val="tx1"/>
                </a:solidFill>
                <a:latin typeface="나눔스퀘어" panose="020B0600000101010101" pitchFamily="50" charset="-127"/>
                <a:ea typeface="나눔스퀘어" panose="020B0600000101010101" pitchFamily="50" charset="-127"/>
              </a:rPr>
              <a:t>이메일</a:t>
            </a:r>
            <a:endParaRPr lang="ko-KR" altLang="en-US" sz="700" dirty="0">
              <a:solidFill>
                <a:schemeClr val="tx1"/>
              </a:solidFill>
              <a:latin typeface="나눔스퀘어" panose="020B0600000101010101" pitchFamily="50" charset="-127"/>
              <a:ea typeface="나눔스퀘어" panose="020B0600000101010101" pitchFamily="50" charset="-127"/>
            </a:endParaRPr>
          </a:p>
        </p:txBody>
      </p:sp>
      <p:sp>
        <p:nvSpPr>
          <p:cNvPr id="76" name="직사각형 75"/>
          <p:cNvSpPr/>
          <p:nvPr/>
        </p:nvSpPr>
        <p:spPr>
          <a:xfrm>
            <a:off x="6248999" y="1527605"/>
            <a:ext cx="921639" cy="14175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ctr"/>
          <a:lstStyle/>
          <a:p>
            <a:r>
              <a:rPr lang="ko-KR" altLang="en-US" sz="700" dirty="0" err="1" smtClean="0">
                <a:solidFill>
                  <a:schemeClr val="bg1">
                    <a:lumMod val="50000"/>
                  </a:schemeClr>
                </a:solidFill>
                <a:latin typeface="나눔스퀘어" panose="020B0600000101010101" pitchFamily="50" charset="-127"/>
                <a:ea typeface="나눔스퀘어" panose="020B0600000101010101" pitchFamily="50" charset="-127"/>
              </a:rPr>
              <a:t>검색어를</a:t>
            </a:r>
            <a:r>
              <a:rPr lang="ko-KR" altLang="en-US" sz="700" dirty="0" smtClean="0">
                <a:solidFill>
                  <a:schemeClr val="bg1">
                    <a:lumMod val="50000"/>
                  </a:schemeClr>
                </a:solidFill>
                <a:latin typeface="나눔스퀘어" panose="020B0600000101010101" pitchFamily="50" charset="-127"/>
                <a:ea typeface="나눔스퀘어" panose="020B0600000101010101" pitchFamily="50" charset="-127"/>
              </a:rPr>
              <a:t> 입력해주세요</a:t>
            </a:r>
            <a:r>
              <a:rPr lang="en-US" altLang="ko-KR" sz="700" dirty="0" smtClean="0">
                <a:solidFill>
                  <a:schemeClr val="bg1">
                    <a:lumMod val="50000"/>
                  </a:schemeClr>
                </a:solidFill>
                <a:latin typeface="나눔스퀘어" panose="020B0600000101010101" pitchFamily="50" charset="-127"/>
                <a:ea typeface="나눔스퀘어" panose="020B0600000101010101" pitchFamily="50" charset="-127"/>
              </a:rPr>
              <a:t>.</a:t>
            </a:r>
            <a:endParaRPr lang="ko-KR" altLang="en-US" sz="700" dirty="0">
              <a:solidFill>
                <a:schemeClr val="bg1">
                  <a:lumMod val="50000"/>
                </a:schemeClr>
              </a:solidFill>
              <a:latin typeface="나눔스퀘어" panose="020B0600000101010101" pitchFamily="50" charset="-127"/>
              <a:ea typeface="나눔스퀘어" panose="020B0600000101010101" pitchFamily="50" charset="-127"/>
            </a:endParaRPr>
          </a:p>
        </p:txBody>
      </p:sp>
      <p:sp>
        <p:nvSpPr>
          <p:cNvPr id="77" name="직사각형 76"/>
          <p:cNvSpPr/>
          <p:nvPr/>
        </p:nvSpPr>
        <p:spPr>
          <a:xfrm>
            <a:off x="7219278" y="1527605"/>
            <a:ext cx="255256" cy="14175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72000" rtlCol="0" anchor="ctr">
            <a:noAutofit/>
          </a:bodyPr>
          <a:lstStyle/>
          <a:p>
            <a:pPr algn="ctr"/>
            <a:r>
              <a:rPr lang="ko-KR" altLang="en-US" sz="700" dirty="0" smtClean="0">
                <a:solidFill>
                  <a:schemeClr val="bg1">
                    <a:lumMod val="50000"/>
                  </a:schemeClr>
                </a:solidFill>
                <a:latin typeface="나눔스퀘어" panose="020B0600000101010101" pitchFamily="50" charset="-127"/>
                <a:ea typeface="나눔스퀘어" panose="020B0600000101010101" pitchFamily="50" charset="-127"/>
              </a:rPr>
              <a:t>검색</a:t>
            </a:r>
            <a:endParaRPr lang="ko-KR" altLang="en-US" sz="700" dirty="0">
              <a:solidFill>
                <a:schemeClr val="bg1">
                  <a:lumMod val="50000"/>
                </a:schemeClr>
              </a:solidFill>
              <a:latin typeface="나눔스퀘어" panose="020B0600000101010101" pitchFamily="50" charset="-127"/>
              <a:ea typeface="나눔스퀘어" panose="020B0600000101010101" pitchFamily="50" charset="-127"/>
            </a:endParaRPr>
          </a:p>
        </p:txBody>
      </p:sp>
      <p:pic>
        <p:nvPicPr>
          <p:cNvPr id="100" name="그림 99"/>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474286" y="4360264"/>
            <a:ext cx="701987" cy="176523"/>
          </a:xfrm>
          <a:prstGeom prst="rect">
            <a:avLst/>
          </a:prstGeom>
        </p:spPr>
      </p:pic>
      <p:sp>
        <p:nvSpPr>
          <p:cNvPr id="87" name="직사각형 86"/>
          <p:cNvSpPr/>
          <p:nvPr/>
        </p:nvSpPr>
        <p:spPr>
          <a:xfrm>
            <a:off x="114064" y="698827"/>
            <a:ext cx="7829098" cy="4458365"/>
          </a:xfrm>
          <a:prstGeom prst="rect">
            <a:avLst/>
          </a:prstGeom>
          <a:solidFill>
            <a:schemeClr val="tx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868366" y="1754839"/>
            <a:ext cx="2465511" cy="2341039"/>
          </a:xfrm>
          <a:prstGeom prst="rect">
            <a:avLst/>
          </a:prstGeom>
          <a:ln w="6350">
            <a:solidFill>
              <a:schemeClr val="bg1">
                <a:lumMod val="50000"/>
              </a:schemeClr>
            </a:solidFill>
          </a:ln>
        </p:spPr>
      </p:pic>
      <p:sp>
        <p:nvSpPr>
          <p:cNvPr id="90" name="Google Shape;496;p28"/>
          <p:cNvSpPr/>
          <p:nvPr/>
        </p:nvSpPr>
        <p:spPr>
          <a:xfrm>
            <a:off x="3851575" y="4025997"/>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1" name="Google Shape;499;p28"/>
          <p:cNvSpPr/>
          <p:nvPr/>
        </p:nvSpPr>
        <p:spPr>
          <a:xfrm>
            <a:off x="3034558" y="3741140"/>
            <a:ext cx="2120373" cy="19826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2" name="Google Shape;499;p28"/>
          <p:cNvSpPr/>
          <p:nvPr/>
        </p:nvSpPr>
        <p:spPr>
          <a:xfrm>
            <a:off x="3641839" y="1933886"/>
            <a:ext cx="1538316" cy="177169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3" name="Google Shape;496;p28"/>
          <p:cNvSpPr/>
          <p:nvPr/>
        </p:nvSpPr>
        <p:spPr>
          <a:xfrm>
            <a:off x="5333877" y="2725342"/>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7948896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직사각형 135"/>
          <p:cNvSpPr/>
          <p:nvPr/>
        </p:nvSpPr>
        <p:spPr>
          <a:xfrm>
            <a:off x="119619" y="698827"/>
            <a:ext cx="1390087" cy="44650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게시글</a:t>
            </a:r>
            <a:r>
              <a:rPr lang="ko-KR" altLang="en-US" sz="1050" dirty="0">
                <a:solidFill>
                  <a:schemeClr val="tx1"/>
                </a:solidFill>
                <a:latin typeface="나눔스퀘어 Bold" panose="020B0600000101010101" pitchFamily="50" charset="-127"/>
                <a:ea typeface="나눔스퀘어 Bold" panose="020B0600000101010101" pitchFamily="50" charset="-127"/>
              </a:rPr>
              <a:t> 신고 리스트 팝업</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sp>
        <p:nvSpPr>
          <p:cNvPr id="29" name="TextBox 28">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11-8</a:t>
            </a:r>
            <a:endParaRPr lang="ko-KR" altLang="en-US" sz="1050" dirty="0">
              <a:latin typeface="나눔스퀘어 Bold" panose="020B0600000101010101" pitchFamily="50" charset="-127"/>
              <a:ea typeface="나눔스퀘어 Bold" panose="020B0600000101010101" pitchFamily="50" charset="-127"/>
            </a:endParaRPr>
          </a:p>
        </p:txBody>
      </p:sp>
      <p:sp>
        <p:nvSpPr>
          <p:cNvPr id="30" name="직사각형 29"/>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31" name="직선 연결선 30"/>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2" name="표 31">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503529723"/>
              </p:ext>
            </p:extLst>
          </p:nvPr>
        </p:nvGraphicFramePr>
        <p:xfrm>
          <a:off x="8688288" y="476673"/>
          <a:ext cx="3384376" cy="227732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클릭하면 </a:t>
                      </a: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11-4</a:t>
                      </a:r>
                      <a:r>
                        <a:rPr kumimoji="0" lang="ko-KR" altLang="en-US"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로 이동한다</a:t>
                      </a: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a:t>
                      </a:r>
                      <a:endParaRPr kumimoji="0" lang="ko-KR" altLang="en-US"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클릭하면 </a:t>
                      </a: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11-6</a:t>
                      </a:r>
                      <a:r>
                        <a:rPr kumimoji="0" lang="ko-KR" altLang="en-US"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으로 이동한다</a:t>
                      </a: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a:t>
                      </a:r>
                      <a:endParaRPr kumimoji="0" lang="ko-KR" altLang="en-US"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ko-KR" altLang="en-US"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클릭하면 </a:t>
                      </a: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11-10</a:t>
                      </a:r>
                      <a:r>
                        <a:rPr kumimoji="0" lang="ko-KR" altLang="en-US"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으로 이동한다</a:t>
                      </a: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a:t>
                      </a:r>
                      <a:endParaRPr kumimoji="0" lang="ko-KR" altLang="en-US"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11-9</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팝업이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RP-05</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79993719"/>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해당 페이지의 신고된 댓글이 </a:t>
                      </a:r>
                      <a:endPar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RP-05</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6" name="직사각형 35"/>
          <p:cNvSpPr/>
          <p:nvPr/>
        </p:nvSpPr>
        <p:spPr>
          <a:xfrm>
            <a:off x="1509706" y="1080780"/>
            <a:ext cx="6439011" cy="40764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모서리가 둥근 직사각형 36"/>
          <p:cNvSpPr/>
          <p:nvPr/>
        </p:nvSpPr>
        <p:spPr>
          <a:xfrm>
            <a:off x="2091747" y="1467135"/>
            <a:ext cx="5444413" cy="2753953"/>
          </a:xfrm>
          <a:prstGeom prst="roundRect">
            <a:avLst>
              <a:gd name="adj" fmla="val 4597"/>
            </a:avLst>
          </a:prstGeom>
          <a:solidFill>
            <a:schemeClr val="bg1"/>
          </a:solidFill>
          <a:ln w="6350">
            <a:solidFill>
              <a:srgbClr val="BDBDBD"/>
            </a:solidFill>
          </a:ln>
          <a:effectLst>
            <a:outerShdw blurRad="254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1509706" y="692150"/>
            <a:ext cx="6439011" cy="4592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Google Shape;496;p28"/>
          <p:cNvSpPr/>
          <p:nvPr/>
        </p:nvSpPr>
        <p:spPr>
          <a:xfrm>
            <a:off x="1584510" y="2481477"/>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2" name="TextBox 51"/>
          <p:cNvSpPr txBox="1"/>
          <p:nvPr/>
        </p:nvSpPr>
        <p:spPr>
          <a:xfrm>
            <a:off x="20425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전체 회원 수 </a:t>
            </a:r>
            <a:r>
              <a:rPr lang="en-US" altLang="ko-KR" sz="800" dirty="0" smtClean="0">
                <a:latin typeface="나눔스퀘어" panose="020B0600000101010101" pitchFamily="50" charset="-127"/>
                <a:ea typeface="나눔스퀘어" panose="020B0600000101010101" pitchFamily="50" charset="-127"/>
              </a:rPr>
              <a:t>: 1092</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53" name="그룹 52"/>
          <p:cNvGrpSpPr/>
          <p:nvPr/>
        </p:nvGrpSpPr>
        <p:grpSpPr>
          <a:xfrm>
            <a:off x="1969162" y="831949"/>
            <a:ext cx="153682" cy="153683"/>
            <a:chOff x="2791207" y="2200095"/>
            <a:chExt cx="288033" cy="288034"/>
          </a:xfrm>
        </p:grpSpPr>
        <p:sp>
          <p:nvSpPr>
            <p:cNvPr id="54" name="직사각형 5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55" name="직선 연결선 5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56" name="직선 연결선 5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57" name="TextBox 56"/>
          <p:cNvSpPr txBox="1"/>
          <p:nvPr/>
        </p:nvSpPr>
        <p:spPr>
          <a:xfrm>
            <a:off x="3531088"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회원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58" name="그룹 57"/>
          <p:cNvGrpSpPr/>
          <p:nvPr/>
        </p:nvGrpSpPr>
        <p:grpSpPr>
          <a:xfrm>
            <a:off x="3457697" y="831949"/>
            <a:ext cx="153682" cy="153683"/>
            <a:chOff x="2791207" y="2200095"/>
            <a:chExt cx="288033" cy="288034"/>
          </a:xfrm>
        </p:grpSpPr>
        <p:sp>
          <p:nvSpPr>
            <p:cNvPr id="59" name="직사각형 5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0" name="직선 연결선 5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1" name="직선 연결선 6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2" name="TextBox 61"/>
          <p:cNvSpPr txBox="1"/>
          <p:nvPr/>
        </p:nvSpPr>
        <p:spPr>
          <a:xfrm>
            <a:off x="5051445"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총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50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63" name="그룹 62"/>
          <p:cNvGrpSpPr/>
          <p:nvPr/>
        </p:nvGrpSpPr>
        <p:grpSpPr>
          <a:xfrm>
            <a:off x="4978054" y="831949"/>
            <a:ext cx="153682" cy="153683"/>
            <a:chOff x="2791207" y="2200095"/>
            <a:chExt cx="288033" cy="288034"/>
          </a:xfrm>
        </p:grpSpPr>
        <p:sp>
          <p:nvSpPr>
            <p:cNvPr id="64" name="직사각형 6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5" name="직선 연결선 6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6" name="직선 연결선 6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7" name="TextBox 66"/>
          <p:cNvSpPr txBox="1"/>
          <p:nvPr/>
        </p:nvSpPr>
        <p:spPr>
          <a:xfrm>
            <a:off x="64696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a:latin typeface="나눔스퀘어" panose="020B0600000101010101" pitchFamily="50" charset="-127"/>
                <a:ea typeface="나눔스퀘어" panose="020B0600000101010101" pitchFamily="50" charset="-127"/>
              </a:rPr>
              <a:t>개</a:t>
            </a:r>
          </a:p>
        </p:txBody>
      </p:sp>
      <p:grpSp>
        <p:nvGrpSpPr>
          <p:cNvPr id="68" name="그룹 67"/>
          <p:cNvGrpSpPr/>
          <p:nvPr/>
        </p:nvGrpSpPr>
        <p:grpSpPr>
          <a:xfrm>
            <a:off x="6396262" y="831949"/>
            <a:ext cx="153682" cy="153683"/>
            <a:chOff x="2791207" y="2200095"/>
            <a:chExt cx="288033" cy="288034"/>
          </a:xfrm>
        </p:grpSpPr>
        <p:sp>
          <p:nvSpPr>
            <p:cNvPr id="69" name="직사각형 6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70" name="직선 연결선 6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71" name="직선 연결선 7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72" name="TextBox 71"/>
          <p:cNvSpPr txBox="1"/>
          <p:nvPr/>
        </p:nvSpPr>
        <p:spPr>
          <a:xfrm>
            <a:off x="2131786" y="1483663"/>
            <a:ext cx="1325911" cy="246221"/>
          </a:xfrm>
          <a:prstGeom prst="rect">
            <a:avLst/>
          </a:prstGeom>
          <a:noFill/>
        </p:spPr>
        <p:txBody>
          <a:bodyPr wrap="square" rtlCol="0">
            <a:spAutoFit/>
          </a:bodyPr>
          <a:lstStyle/>
          <a:p>
            <a:r>
              <a:rPr lang="ko-KR" altLang="en-US" sz="1000" dirty="0" smtClean="0">
                <a:latin typeface="나눔스퀘어" panose="020B0600000101010101" pitchFamily="50" charset="-127"/>
                <a:ea typeface="나눔스퀘어" panose="020B0600000101010101" pitchFamily="50" charset="-127"/>
              </a:rPr>
              <a:t>신고된 댓글 조회</a:t>
            </a:r>
            <a:endParaRPr lang="ko-KR" altLang="en-US" sz="1000" dirty="0">
              <a:latin typeface="나눔스퀘어" panose="020B0600000101010101" pitchFamily="50" charset="-127"/>
              <a:ea typeface="나눔스퀘어" panose="020B0600000101010101" pitchFamily="50" charset="-127"/>
            </a:endParaRPr>
          </a:p>
        </p:txBody>
      </p:sp>
      <p:cxnSp>
        <p:nvCxnSpPr>
          <p:cNvPr id="73" name="직선 연결선 72"/>
          <p:cNvCxnSpPr/>
          <p:nvPr/>
        </p:nvCxnSpPr>
        <p:spPr>
          <a:xfrm>
            <a:off x="2122843" y="1712382"/>
            <a:ext cx="5367567" cy="0"/>
          </a:xfrm>
          <a:prstGeom prst="line">
            <a:avLst/>
          </a:prstGeom>
          <a:ln>
            <a:solidFill>
              <a:srgbClr val="BDBDBD"/>
            </a:solidFill>
          </a:ln>
        </p:spPr>
        <p:style>
          <a:lnRef idx="1">
            <a:schemeClr val="dk1"/>
          </a:lnRef>
          <a:fillRef idx="0">
            <a:schemeClr val="dk1"/>
          </a:fillRef>
          <a:effectRef idx="0">
            <a:schemeClr val="dk1"/>
          </a:effectRef>
          <a:fontRef idx="minor">
            <a:schemeClr val="tx1"/>
          </a:fontRef>
        </p:style>
      </p:cxnSp>
      <p:grpSp>
        <p:nvGrpSpPr>
          <p:cNvPr id="139" name="그룹 138"/>
          <p:cNvGrpSpPr/>
          <p:nvPr/>
        </p:nvGrpSpPr>
        <p:grpSpPr>
          <a:xfrm>
            <a:off x="367258" y="831971"/>
            <a:ext cx="905435" cy="304768"/>
            <a:chOff x="2791207" y="2200095"/>
            <a:chExt cx="288033" cy="288034"/>
          </a:xfrm>
        </p:grpSpPr>
        <p:sp>
          <p:nvSpPr>
            <p:cNvPr id="140" name="직사각형 139"/>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41" name="직선 연결선 140"/>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142" name="직선 연결선 141"/>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143" name="TextBox 142"/>
          <p:cNvSpPr txBox="1"/>
          <p:nvPr/>
        </p:nvSpPr>
        <p:spPr>
          <a:xfrm>
            <a:off x="207338" y="1344437"/>
            <a:ext cx="843772" cy="200055"/>
          </a:xfrm>
          <a:prstGeom prst="rect">
            <a:avLst/>
          </a:prstGeom>
          <a:noFill/>
        </p:spPr>
        <p:txBody>
          <a:bodyPr wrap="square" rtlCol="0">
            <a:spAutoFit/>
          </a:bodyPr>
          <a:lstStyle/>
          <a:p>
            <a:r>
              <a:rPr lang="en-US" altLang="ko-KR" sz="700" dirty="0" smtClean="0">
                <a:solidFill>
                  <a:schemeClr val="bg1"/>
                </a:solidFill>
                <a:latin typeface="나눔스퀘어" panose="020B0600000101010101" pitchFamily="50" charset="-127"/>
                <a:ea typeface="나눔스퀘어" panose="020B0600000101010101" pitchFamily="50" charset="-127"/>
              </a:rPr>
              <a:t>MAIN</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44" name="TextBox 143"/>
          <p:cNvSpPr txBox="1"/>
          <p:nvPr/>
        </p:nvSpPr>
        <p:spPr>
          <a:xfrm>
            <a:off x="207338" y="1638829"/>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회원관리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46" name="TextBox 145"/>
          <p:cNvSpPr txBox="1"/>
          <p:nvPr/>
        </p:nvSpPr>
        <p:spPr>
          <a:xfrm>
            <a:off x="207337" y="3241121"/>
            <a:ext cx="1062979"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충전 상품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grpSp>
        <p:nvGrpSpPr>
          <p:cNvPr id="148" name="그룹 147"/>
          <p:cNvGrpSpPr/>
          <p:nvPr/>
        </p:nvGrpSpPr>
        <p:grpSpPr>
          <a:xfrm>
            <a:off x="1221910" y="1373922"/>
            <a:ext cx="153682" cy="153683"/>
            <a:chOff x="2791207" y="2200095"/>
            <a:chExt cx="288033" cy="288034"/>
          </a:xfrm>
        </p:grpSpPr>
        <p:sp>
          <p:nvSpPr>
            <p:cNvPr id="149" name="직사각형 148"/>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50" name="직선 연결선 149"/>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151" name="직선 연결선 150"/>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152" name="1/2 액자 151"/>
          <p:cNvSpPr/>
          <p:nvPr/>
        </p:nvSpPr>
        <p:spPr>
          <a:xfrm rot="13495481">
            <a:off x="1262684" y="1702209"/>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54" name="1/2 액자 153"/>
          <p:cNvSpPr/>
          <p:nvPr/>
        </p:nvSpPr>
        <p:spPr>
          <a:xfrm rot="13495481">
            <a:off x="1262686" y="3297151"/>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59" name="TextBox 158"/>
          <p:cNvSpPr txBox="1"/>
          <p:nvPr/>
        </p:nvSpPr>
        <p:spPr>
          <a:xfrm>
            <a:off x="207337" y="4723963"/>
            <a:ext cx="1062979" cy="230832"/>
          </a:xfrm>
          <a:prstGeom prst="rect">
            <a:avLst/>
          </a:prstGeom>
          <a:noFill/>
        </p:spPr>
        <p:txBody>
          <a:bodyPr wrap="square" rtlCol="0">
            <a:spAutoFit/>
          </a:bodyPr>
          <a:lstStyle/>
          <a:p>
            <a:r>
              <a:rPr lang="en-US" altLang="ko-KR" sz="900" dirty="0" smtClean="0">
                <a:solidFill>
                  <a:schemeClr val="bg1"/>
                </a:solidFill>
                <a:latin typeface="나눔스퀘어" panose="020B0600000101010101" pitchFamily="50" charset="-127"/>
                <a:ea typeface="나눔스퀘어" panose="020B0600000101010101" pitchFamily="50" charset="-127"/>
              </a:rPr>
              <a:t>1:1 </a:t>
            </a:r>
            <a:r>
              <a:rPr lang="ko-KR" altLang="en-US" sz="900" dirty="0" smtClean="0">
                <a:solidFill>
                  <a:schemeClr val="bg1"/>
                </a:solidFill>
                <a:latin typeface="나눔스퀘어" panose="020B0600000101010101" pitchFamily="50" charset="-127"/>
                <a:ea typeface="나눔스퀘어" panose="020B0600000101010101" pitchFamily="50" charset="-127"/>
              </a:rPr>
              <a:t>문의 관리</a:t>
            </a:r>
            <a:endParaRPr lang="ko-KR" altLang="en-US" sz="900" dirty="0">
              <a:solidFill>
                <a:schemeClr val="bg1"/>
              </a:solidFill>
              <a:latin typeface="나눔스퀘어" panose="020B0600000101010101" pitchFamily="50" charset="-127"/>
              <a:ea typeface="나눔스퀘어" panose="020B0600000101010101" pitchFamily="50" charset="-127"/>
            </a:endParaRPr>
          </a:p>
        </p:txBody>
      </p:sp>
      <p:sp>
        <p:nvSpPr>
          <p:cNvPr id="167" name="직사각형 166"/>
          <p:cNvSpPr/>
          <p:nvPr/>
        </p:nvSpPr>
        <p:spPr>
          <a:xfrm>
            <a:off x="123108" y="1893929"/>
            <a:ext cx="1387891" cy="2523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8" name="TextBox 167"/>
          <p:cNvSpPr txBox="1"/>
          <p:nvPr/>
        </p:nvSpPr>
        <p:spPr>
          <a:xfrm>
            <a:off x="207338" y="1907461"/>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게시판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69" name="1/2 액자 168"/>
          <p:cNvSpPr/>
          <p:nvPr/>
        </p:nvSpPr>
        <p:spPr>
          <a:xfrm rot="13495481">
            <a:off x="1262684" y="1969296"/>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70" name="직사각형 169"/>
          <p:cNvSpPr/>
          <p:nvPr/>
        </p:nvSpPr>
        <p:spPr>
          <a:xfrm>
            <a:off x="123108" y="2148765"/>
            <a:ext cx="1387891" cy="10729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1" name="TextBox 170"/>
          <p:cNvSpPr txBox="1"/>
          <p:nvPr/>
        </p:nvSpPr>
        <p:spPr>
          <a:xfrm>
            <a:off x="207338" y="2200526"/>
            <a:ext cx="1040634"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신고된 </a:t>
            </a:r>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조회</a:t>
            </a:r>
            <a:endParaRPr lang="ko-KR" altLang="en-US" sz="700" dirty="0">
              <a:latin typeface="나눔스퀘어" panose="020B0600000101010101" pitchFamily="50" charset="-127"/>
              <a:ea typeface="나눔스퀘어" panose="020B0600000101010101" pitchFamily="50" charset="-127"/>
            </a:endParaRPr>
          </a:p>
        </p:txBody>
      </p:sp>
      <p:sp>
        <p:nvSpPr>
          <p:cNvPr id="172" name="TextBox 171"/>
          <p:cNvSpPr txBox="1"/>
          <p:nvPr/>
        </p:nvSpPr>
        <p:spPr>
          <a:xfrm>
            <a:off x="207337" y="2471094"/>
            <a:ext cx="1139235"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처리된 신고 </a:t>
            </a:r>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조회</a:t>
            </a:r>
            <a:endParaRPr lang="ko-KR" altLang="en-US" sz="700" dirty="0">
              <a:latin typeface="나눔스퀘어" panose="020B0600000101010101" pitchFamily="50" charset="-127"/>
              <a:ea typeface="나눔스퀘어" panose="020B0600000101010101" pitchFamily="50" charset="-127"/>
            </a:endParaRPr>
          </a:p>
        </p:txBody>
      </p:sp>
      <p:sp>
        <p:nvSpPr>
          <p:cNvPr id="173" name="Google Shape;499;p28"/>
          <p:cNvSpPr/>
          <p:nvPr/>
        </p:nvSpPr>
        <p:spPr>
          <a:xfrm>
            <a:off x="235596" y="2480464"/>
            <a:ext cx="1179883" cy="1936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graphicFrame>
        <p:nvGraphicFramePr>
          <p:cNvPr id="174" name="표 173"/>
          <p:cNvGraphicFramePr>
            <a:graphicFrameLocks noGrp="1"/>
          </p:cNvGraphicFramePr>
          <p:nvPr/>
        </p:nvGraphicFramePr>
        <p:xfrm>
          <a:off x="2160149" y="1772816"/>
          <a:ext cx="5330262" cy="2268184"/>
        </p:xfrm>
        <a:graphic>
          <a:graphicData uri="http://schemas.openxmlformats.org/drawingml/2006/table">
            <a:tbl>
              <a:tblPr firstRow="1" bandRow="1">
                <a:tableStyleId>{5940675A-B579-460E-94D1-54222C63F5DA}</a:tableStyleId>
              </a:tblPr>
              <a:tblGrid>
                <a:gridCol w="888377">
                  <a:extLst>
                    <a:ext uri="{9D8B030D-6E8A-4147-A177-3AD203B41FA5}">
                      <a16:colId xmlns:a16="http://schemas.microsoft.com/office/drawing/2014/main" val="3131824400"/>
                    </a:ext>
                  </a:extLst>
                </a:gridCol>
                <a:gridCol w="888377">
                  <a:extLst>
                    <a:ext uri="{9D8B030D-6E8A-4147-A177-3AD203B41FA5}">
                      <a16:colId xmlns:a16="http://schemas.microsoft.com/office/drawing/2014/main" val="1634375707"/>
                    </a:ext>
                  </a:extLst>
                </a:gridCol>
                <a:gridCol w="888377">
                  <a:extLst>
                    <a:ext uri="{9D8B030D-6E8A-4147-A177-3AD203B41FA5}">
                      <a16:colId xmlns:a16="http://schemas.microsoft.com/office/drawing/2014/main" val="1808361126"/>
                    </a:ext>
                  </a:extLst>
                </a:gridCol>
                <a:gridCol w="888377">
                  <a:extLst>
                    <a:ext uri="{9D8B030D-6E8A-4147-A177-3AD203B41FA5}">
                      <a16:colId xmlns:a16="http://schemas.microsoft.com/office/drawing/2014/main" val="3815291627"/>
                    </a:ext>
                  </a:extLst>
                </a:gridCol>
                <a:gridCol w="888377">
                  <a:extLst>
                    <a:ext uri="{9D8B030D-6E8A-4147-A177-3AD203B41FA5}">
                      <a16:colId xmlns:a16="http://schemas.microsoft.com/office/drawing/2014/main" val="898927488"/>
                    </a:ext>
                  </a:extLst>
                </a:gridCol>
                <a:gridCol w="888377">
                  <a:extLst>
                    <a:ext uri="{9D8B030D-6E8A-4147-A177-3AD203B41FA5}">
                      <a16:colId xmlns:a16="http://schemas.microsoft.com/office/drawing/2014/main" val="2167237956"/>
                    </a:ext>
                  </a:extLst>
                </a:gridCol>
              </a:tblGrid>
              <a:tr h="134584">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신고번호</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내용</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피신고자</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신고자</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 사유</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 시간</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4367575"/>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175</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81905735"/>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174</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1144937"/>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173</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65423932"/>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172</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1136213"/>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171</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89942080"/>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170</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4549769"/>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169</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8885800"/>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168</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0143686"/>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167</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0821198"/>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166</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55369"/>
                  </a:ext>
                </a:extLst>
              </a:tr>
            </a:tbl>
          </a:graphicData>
        </a:graphic>
      </p:graphicFrame>
      <p:pic>
        <p:nvPicPr>
          <p:cNvPr id="175" name="그림 17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474286" y="4360264"/>
            <a:ext cx="701987" cy="176523"/>
          </a:xfrm>
          <a:prstGeom prst="rect">
            <a:avLst/>
          </a:prstGeom>
        </p:spPr>
      </p:pic>
      <p:sp>
        <p:nvSpPr>
          <p:cNvPr id="74" name="TextBox 73"/>
          <p:cNvSpPr txBox="1"/>
          <p:nvPr/>
        </p:nvSpPr>
        <p:spPr>
          <a:xfrm>
            <a:off x="207338" y="2751075"/>
            <a:ext cx="1040634"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신고된 댓글 조회</a:t>
            </a:r>
            <a:endParaRPr lang="ko-KR" altLang="en-US" sz="700" dirty="0">
              <a:latin typeface="나눔스퀘어" panose="020B0600000101010101" pitchFamily="50" charset="-127"/>
              <a:ea typeface="나눔스퀘어" panose="020B0600000101010101" pitchFamily="50" charset="-127"/>
            </a:endParaRPr>
          </a:p>
        </p:txBody>
      </p:sp>
      <p:sp>
        <p:nvSpPr>
          <p:cNvPr id="75" name="TextBox 74"/>
          <p:cNvSpPr txBox="1"/>
          <p:nvPr/>
        </p:nvSpPr>
        <p:spPr>
          <a:xfrm>
            <a:off x="207337" y="3021643"/>
            <a:ext cx="1139235"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처리된 신고 댓글 조회</a:t>
            </a:r>
            <a:endParaRPr lang="ko-KR" altLang="en-US" sz="700" dirty="0">
              <a:latin typeface="나눔스퀘어" panose="020B0600000101010101" pitchFamily="50" charset="-127"/>
              <a:ea typeface="나눔스퀘어" panose="020B0600000101010101" pitchFamily="50" charset="-127"/>
            </a:endParaRPr>
          </a:p>
        </p:txBody>
      </p:sp>
      <p:sp>
        <p:nvSpPr>
          <p:cNvPr id="76" name="Google Shape;499;p28"/>
          <p:cNvSpPr/>
          <p:nvPr/>
        </p:nvSpPr>
        <p:spPr>
          <a:xfrm>
            <a:off x="235596" y="2199172"/>
            <a:ext cx="1179883" cy="1936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79" name="Google Shape;499;p28"/>
          <p:cNvSpPr/>
          <p:nvPr/>
        </p:nvSpPr>
        <p:spPr>
          <a:xfrm>
            <a:off x="235596" y="3017810"/>
            <a:ext cx="1179883" cy="1936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0" name="Google Shape;496;p28"/>
          <p:cNvSpPr/>
          <p:nvPr/>
        </p:nvSpPr>
        <p:spPr>
          <a:xfrm>
            <a:off x="1584510" y="2200526"/>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1" name="Google Shape;496;p28"/>
          <p:cNvSpPr/>
          <p:nvPr/>
        </p:nvSpPr>
        <p:spPr>
          <a:xfrm>
            <a:off x="1584510" y="3019793"/>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2" name="Google Shape;474;p28"/>
          <p:cNvSpPr/>
          <p:nvPr/>
        </p:nvSpPr>
        <p:spPr>
          <a:xfrm>
            <a:off x="2397168" y="1910780"/>
            <a:ext cx="4982619" cy="21713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3" name="Google Shape;476;p28"/>
          <p:cNvSpPr/>
          <p:nvPr/>
        </p:nvSpPr>
        <p:spPr>
          <a:xfrm>
            <a:off x="7586176" y="2812072"/>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4" name="Google Shape;476;p28"/>
          <p:cNvSpPr/>
          <p:nvPr/>
        </p:nvSpPr>
        <p:spPr>
          <a:xfrm>
            <a:off x="5376846" y="4354971"/>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5" name="Google Shape;474;p28"/>
          <p:cNvSpPr/>
          <p:nvPr/>
        </p:nvSpPr>
        <p:spPr>
          <a:xfrm>
            <a:off x="4468838" y="4352356"/>
            <a:ext cx="710140" cy="18571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14997895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직사각형 135"/>
          <p:cNvSpPr/>
          <p:nvPr/>
        </p:nvSpPr>
        <p:spPr>
          <a:xfrm>
            <a:off x="119619" y="698827"/>
            <a:ext cx="1390087" cy="44650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게시글</a:t>
            </a:r>
            <a:r>
              <a:rPr lang="ko-KR" altLang="en-US" sz="1050" dirty="0">
                <a:solidFill>
                  <a:schemeClr val="tx1"/>
                </a:solidFill>
                <a:latin typeface="나눔스퀘어 Bold" panose="020B0600000101010101" pitchFamily="50" charset="-127"/>
                <a:ea typeface="나눔스퀘어 Bold" panose="020B0600000101010101" pitchFamily="50" charset="-127"/>
              </a:rPr>
              <a:t> 신고 리스트 팝업</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sp>
        <p:nvSpPr>
          <p:cNvPr id="29" name="TextBox 28">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11-9</a:t>
            </a:r>
            <a:endParaRPr lang="ko-KR" altLang="en-US" sz="1050" dirty="0">
              <a:latin typeface="나눔스퀘어 Bold" panose="020B0600000101010101" pitchFamily="50" charset="-127"/>
              <a:ea typeface="나눔스퀘어 Bold" panose="020B0600000101010101" pitchFamily="50" charset="-127"/>
            </a:endParaRPr>
          </a:p>
        </p:txBody>
      </p:sp>
      <p:sp>
        <p:nvSpPr>
          <p:cNvPr id="30" name="직사각형 29"/>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31" name="직선 연결선 30"/>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2" name="표 31">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106227330"/>
              </p:ext>
            </p:extLst>
          </p:nvPr>
        </p:nvGraphicFramePr>
        <p:xfrm>
          <a:off x="8688288" y="476673"/>
          <a:ext cx="3384376" cy="264308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신고된 댓글과</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신고자</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aseline="0" dirty="0" err="1" smtClean="0">
                          <a:solidFill>
                            <a:srgbClr val="222A35"/>
                          </a:solidFill>
                          <a:latin typeface="나눔스퀘어" panose="020B0600000101010101" pitchFamily="50" charset="-127"/>
                          <a:ea typeface="나눔스퀘어" panose="020B0600000101010101" pitchFamily="50" charset="-127"/>
                          <a:cs typeface="Arial"/>
                          <a:sym typeface="Arial"/>
                        </a:rPr>
                        <a:t>피신고자의</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닉네임이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RP-05</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관리자가 신고 내용을 어떻게 처리할 것인지 입력하는 폼이다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신고를 수리하고</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처리된 신고 댓글로 분류된다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신고를 반려하고</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처리된 신고 댓글로 분류된다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79993719"/>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팝업을 닫는다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6" name="직사각형 35"/>
          <p:cNvSpPr/>
          <p:nvPr/>
        </p:nvSpPr>
        <p:spPr>
          <a:xfrm>
            <a:off x="1509706" y="1080780"/>
            <a:ext cx="6439011" cy="40764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모서리가 둥근 직사각형 36"/>
          <p:cNvSpPr/>
          <p:nvPr/>
        </p:nvSpPr>
        <p:spPr>
          <a:xfrm>
            <a:off x="2091747" y="1467135"/>
            <a:ext cx="5444413" cy="2753953"/>
          </a:xfrm>
          <a:prstGeom prst="roundRect">
            <a:avLst>
              <a:gd name="adj" fmla="val 4597"/>
            </a:avLst>
          </a:prstGeom>
          <a:solidFill>
            <a:schemeClr val="bg1"/>
          </a:solidFill>
          <a:ln w="6350">
            <a:solidFill>
              <a:srgbClr val="BDBDBD"/>
            </a:solidFill>
          </a:ln>
          <a:effectLst>
            <a:outerShdw blurRad="254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1509706" y="692150"/>
            <a:ext cx="6439011" cy="4592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p:cNvSpPr txBox="1"/>
          <p:nvPr/>
        </p:nvSpPr>
        <p:spPr>
          <a:xfrm>
            <a:off x="20425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전체 회원 수 </a:t>
            </a:r>
            <a:r>
              <a:rPr lang="en-US" altLang="ko-KR" sz="800" dirty="0" smtClean="0">
                <a:latin typeface="나눔스퀘어" panose="020B0600000101010101" pitchFamily="50" charset="-127"/>
                <a:ea typeface="나눔스퀘어" panose="020B0600000101010101" pitchFamily="50" charset="-127"/>
              </a:rPr>
              <a:t>: 1092</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53" name="그룹 52"/>
          <p:cNvGrpSpPr/>
          <p:nvPr/>
        </p:nvGrpSpPr>
        <p:grpSpPr>
          <a:xfrm>
            <a:off x="1969162" y="831949"/>
            <a:ext cx="153682" cy="153683"/>
            <a:chOff x="2791207" y="2200095"/>
            <a:chExt cx="288033" cy="288034"/>
          </a:xfrm>
        </p:grpSpPr>
        <p:sp>
          <p:nvSpPr>
            <p:cNvPr id="54" name="직사각형 5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55" name="직선 연결선 5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56" name="직선 연결선 5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57" name="TextBox 56"/>
          <p:cNvSpPr txBox="1"/>
          <p:nvPr/>
        </p:nvSpPr>
        <p:spPr>
          <a:xfrm>
            <a:off x="3531088"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회원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58" name="그룹 57"/>
          <p:cNvGrpSpPr/>
          <p:nvPr/>
        </p:nvGrpSpPr>
        <p:grpSpPr>
          <a:xfrm>
            <a:off x="3457697" y="831949"/>
            <a:ext cx="153682" cy="153683"/>
            <a:chOff x="2791207" y="2200095"/>
            <a:chExt cx="288033" cy="288034"/>
          </a:xfrm>
        </p:grpSpPr>
        <p:sp>
          <p:nvSpPr>
            <p:cNvPr id="59" name="직사각형 5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0" name="직선 연결선 5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1" name="직선 연결선 6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2" name="TextBox 61"/>
          <p:cNvSpPr txBox="1"/>
          <p:nvPr/>
        </p:nvSpPr>
        <p:spPr>
          <a:xfrm>
            <a:off x="5051445"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총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50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63" name="그룹 62"/>
          <p:cNvGrpSpPr/>
          <p:nvPr/>
        </p:nvGrpSpPr>
        <p:grpSpPr>
          <a:xfrm>
            <a:off x="4978054" y="831949"/>
            <a:ext cx="153682" cy="153683"/>
            <a:chOff x="2791207" y="2200095"/>
            <a:chExt cx="288033" cy="288034"/>
          </a:xfrm>
        </p:grpSpPr>
        <p:sp>
          <p:nvSpPr>
            <p:cNvPr id="64" name="직사각형 6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5" name="직선 연결선 6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6" name="직선 연결선 6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7" name="TextBox 66"/>
          <p:cNvSpPr txBox="1"/>
          <p:nvPr/>
        </p:nvSpPr>
        <p:spPr>
          <a:xfrm>
            <a:off x="64696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a:latin typeface="나눔스퀘어" panose="020B0600000101010101" pitchFamily="50" charset="-127"/>
                <a:ea typeface="나눔스퀘어" panose="020B0600000101010101" pitchFamily="50" charset="-127"/>
              </a:rPr>
              <a:t>개</a:t>
            </a:r>
          </a:p>
        </p:txBody>
      </p:sp>
      <p:grpSp>
        <p:nvGrpSpPr>
          <p:cNvPr id="68" name="그룹 67"/>
          <p:cNvGrpSpPr/>
          <p:nvPr/>
        </p:nvGrpSpPr>
        <p:grpSpPr>
          <a:xfrm>
            <a:off x="6396262" y="831949"/>
            <a:ext cx="153682" cy="153683"/>
            <a:chOff x="2791207" y="2200095"/>
            <a:chExt cx="288033" cy="288034"/>
          </a:xfrm>
        </p:grpSpPr>
        <p:sp>
          <p:nvSpPr>
            <p:cNvPr id="69" name="직사각형 6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70" name="직선 연결선 6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71" name="직선 연결선 7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72" name="TextBox 71"/>
          <p:cNvSpPr txBox="1"/>
          <p:nvPr/>
        </p:nvSpPr>
        <p:spPr>
          <a:xfrm>
            <a:off x="2131786" y="1483663"/>
            <a:ext cx="1325911" cy="246221"/>
          </a:xfrm>
          <a:prstGeom prst="rect">
            <a:avLst/>
          </a:prstGeom>
          <a:noFill/>
        </p:spPr>
        <p:txBody>
          <a:bodyPr wrap="square" rtlCol="0">
            <a:spAutoFit/>
          </a:bodyPr>
          <a:lstStyle/>
          <a:p>
            <a:r>
              <a:rPr lang="ko-KR" altLang="en-US" sz="1000" dirty="0" smtClean="0">
                <a:latin typeface="나눔스퀘어" panose="020B0600000101010101" pitchFamily="50" charset="-127"/>
                <a:ea typeface="나눔스퀘어" panose="020B0600000101010101" pitchFamily="50" charset="-127"/>
              </a:rPr>
              <a:t>신고된 댓글 조회</a:t>
            </a:r>
            <a:endParaRPr lang="ko-KR" altLang="en-US" sz="1000" dirty="0">
              <a:latin typeface="나눔스퀘어" panose="020B0600000101010101" pitchFamily="50" charset="-127"/>
              <a:ea typeface="나눔스퀘어" panose="020B0600000101010101" pitchFamily="50" charset="-127"/>
            </a:endParaRPr>
          </a:p>
        </p:txBody>
      </p:sp>
      <p:cxnSp>
        <p:nvCxnSpPr>
          <p:cNvPr id="73" name="직선 연결선 72"/>
          <p:cNvCxnSpPr/>
          <p:nvPr/>
        </p:nvCxnSpPr>
        <p:spPr>
          <a:xfrm>
            <a:off x="2122843" y="1712382"/>
            <a:ext cx="5367567" cy="0"/>
          </a:xfrm>
          <a:prstGeom prst="line">
            <a:avLst/>
          </a:prstGeom>
          <a:ln>
            <a:solidFill>
              <a:srgbClr val="BDBDBD"/>
            </a:solidFill>
          </a:ln>
        </p:spPr>
        <p:style>
          <a:lnRef idx="1">
            <a:schemeClr val="dk1"/>
          </a:lnRef>
          <a:fillRef idx="0">
            <a:schemeClr val="dk1"/>
          </a:fillRef>
          <a:effectRef idx="0">
            <a:schemeClr val="dk1"/>
          </a:effectRef>
          <a:fontRef idx="minor">
            <a:schemeClr val="tx1"/>
          </a:fontRef>
        </p:style>
      </p:cxnSp>
      <p:grpSp>
        <p:nvGrpSpPr>
          <p:cNvPr id="139" name="그룹 138"/>
          <p:cNvGrpSpPr/>
          <p:nvPr/>
        </p:nvGrpSpPr>
        <p:grpSpPr>
          <a:xfrm>
            <a:off x="367258" y="831971"/>
            <a:ext cx="905435" cy="304768"/>
            <a:chOff x="2791207" y="2200095"/>
            <a:chExt cx="288033" cy="288034"/>
          </a:xfrm>
        </p:grpSpPr>
        <p:sp>
          <p:nvSpPr>
            <p:cNvPr id="140" name="직사각형 139"/>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41" name="직선 연결선 140"/>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142" name="직선 연결선 141"/>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159" name="TextBox 158"/>
          <p:cNvSpPr txBox="1"/>
          <p:nvPr/>
        </p:nvSpPr>
        <p:spPr>
          <a:xfrm>
            <a:off x="207337" y="4723963"/>
            <a:ext cx="1062979" cy="230832"/>
          </a:xfrm>
          <a:prstGeom prst="rect">
            <a:avLst/>
          </a:prstGeom>
          <a:noFill/>
        </p:spPr>
        <p:txBody>
          <a:bodyPr wrap="square" rtlCol="0">
            <a:spAutoFit/>
          </a:bodyPr>
          <a:lstStyle/>
          <a:p>
            <a:r>
              <a:rPr lang="en-US" altLang="ko-KR" sz="900" dirty="0" smtClean="0">
                <a:solidFill>
                  <a:schemeClr val="bg1"/>
                </a:solidFill>
                <a:latin typeface="나눔스퀘어" panose="020B0600000101010101" pitchFamily="50" charset="-127"/>
                <a:ea typeface="나눔스퀘어" panose="020B0600000101010101" pitchFamily="50" charset="-127"/>
              </a:rPr>
              <a:t>1:1 </a:t>
            </a:r>
            <a:r>
              <a:rPr lang="ko-KR" altLang="en-US" sz="900" dirty="0" smtClean="0">
                <a:solidFill>
                  <a:schemeClr val="bg1"/>
                </a:solidFill>
                <a:latin typeface="나눔스퀘어" panose="020B0600000101010101" pitchFamily="50" charset="-127"/>
                <a:ea typeface="나눔스퀘어" panose="020B0600000101010101" pitchFamily="50" charset="-127"/>
              </a:rPr>
              <a:t>문의 관리</a:t>
            </a:r>
            <a:endParaRPr lang="ko-KR" altLang="en-US" sz="900" dirty="0">
              <a:solidFill>
                <a:schemeClr val="bg1"/>
              </a:solidFill>
              <a:latin typeface="나눔스퀘어" panose="020B0600000101010101" pitchFamily="50" charset="-127"/>
              <a:ea typeface="나눔스퀘어" panose="020B0600000101010101" pitchFamily="50" charset="-127"/>
            </a:endParaRPr>
          </a:p>
        </p:txBody>
      </p:sp>
      <p:graphicFrame>
        <p:nvGraphicFramePr>
          <p:cNvPr id="174" name="표 173"/>
          <p:cNvGraphicFramePr>
            <a:graphicFrameLocks noGrp="1"/>
          </p:cNvGraphicFramePr>
          <p:nvPr/>
        </p:nvGraphicFramePr>
        <p:xfrm>
          <a:off x="2160149" y="1772816"/>
          <a:ext cx="5330262" cy="2268184"/>
        </p:xfrm>
        <a:graphic>
          <a:graphicData uri="http://schemas.openxmlformats.org/drawingml/2006/table">
            <a:tbl>
              <a:tblPr firstRow="1" bandRow="1">
                <a:tableStyleId>{5940675A-B579-460E-94D1-54222C63F5DA}</a:tableStyleId>
              </a:tblPr>
              <a:tblGrid>
                <a:gridCol w="888377">
                  <a:extLst>
                    <a:ext uri="{9D8B030D-6E8A-4147-A177-3AD203B41FA5}">
                      <a16:colId xmlns:a16="http://schemas.microsoft.com/office/drawing/2014/main" val="3131824400"/>
                    </a:ext>
                  </a:extLst>
                </a:gridCol>
                <a:gridCol w="888377">
                  <a:extLst>
                    <a:ext uri="{9D8B030D-6E8A-4147-A177-3AD203B41FA5}">
                      <a16:colId xmlns:a16="http://schemas.microsoft.com/office/drawing/2014/main" val="1634375707"/>
                    </a:ext>
                  </a:extLst>
                </a:gridCol>
                <a:gridCol w="888377">
                  <a:extLst>
                    <a:ext uri="{9D8B030D-6E8A-4147-A177-3AD203B41FA5}">
                      <a16:colId xmlns:a16="http://schemas.microsoft.com/office/drawing/2014/main" val="1808361126"/>
                    </a:ext>
                  </a:extLst>
                </a:gridCol>
                <a:gridCol w="888377">
                  <a:extLst>
                    <a:ext uri="{9D8B030D-6E8A-4147-A177-3AD203B41FA5}">
                      <a16:colId xmlns:a16="http://schemas.microsoft.com/office/drawing/2014/main" val="3815291627"/>
                    </a:ext>
                  </a:extLst>
                </a:gridCol>
                <a:gridCol w="888377">
                  <a:extLst>
                    <a:ext uri="{9D8B030D-6E8A-4147-A177-3AD203B41FA5}">
                      <a16:colId xmlns:a16="http://schemas.microsoft.com/office/drawing/2014/main" val="898927488"/>
                    </a:ext>
                  </a:extLst>
                </a:gridCol>
                <a:gridCol w="888377">
                  <a:extLst>
                    <a:ext uri="{9D8B030D-6E8A-4147-A177-3AD203B41FA5}">
                      <a16:colId xmlns:a16="http://schemas.microsoft.com/office/drawing/2014/main" val="2167237956"/>
                    </a:ext>
                  </a:extLst>
                </a:gridCol>
              </a:tblGrid>
              <a:tr h="134584">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신고번호</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내용</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피신고자</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신고자</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 사유</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 시간</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4367575"/>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175</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81905735"/>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174</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1144937"/>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173</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65423932"/>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172</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1136213"/>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171</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89942080"/>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170</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4549769"/>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169</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8885800"/>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168</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0143686"/>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167</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0821198"/>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166</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55369"/>
                  </a:ext>
                </a:extLst>
              </a:tr>
            </a:tbl>
          </a:graphicData>
        </a:graphic>
      </p:graphicFrame>
      <p:pic>
        <p:nvPicPr>
          <p:cNvPr id="175" name="그림 17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474286" y="4360264"/>
            <a:ext cx="701987" cy="176523"/>
          </a:xfrm>
          <a:prstGeom prst="rect">
            <a:avLst/>
          </a:prstGeom>
        </p:spPr>
      </p:pic>
      <p:sp>
        <p:nvSpPr>
          <p:cNvPr id="177" name="TextBox 176"/>
          <p:cNvSpPr txBox="1"/>
          <p:nvPr/>
        </p:nvSpPr>
        <p:spPr>
          <a:xfrm>
            <a:off x="207338" y="1344437"/>
            <a:ext cx="843772" cy="200055"/>
          </a:xfrm>
          <a:prstGeom prst="rect">
            <a:avLst/>
          </a:prstGeom>
          <a:noFill/>
        </p:spPr>
        <p:txBody>
          <a:bodyPr wrap="square" rtlCol="0">
            <a:spAutoFit/>
          </a:bodyPr>
          <a:lstStyle/>
          <a:p>
            <a:r>
              <a:rPr lang="en-US" altLang="ko-KR" sz="700" dirty="0" smtClean="0">
                <a:solidFill>
                  <a:schemeClr val="bg1"/>
                </a:solidFill>
                <a:latin typeface="나눔스퀘어" panose="020B0600000101010101" pitchFamily="50" charset="-127"/>
                <a:ea typeface="나눔스퀘어" panose="020B0600000101010101" pitchFamily="50" charset="-127"/>
              </a:rPr>
              <a:t>MAIN</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78" name="TextBox 177"/>
          <p:cNvSpPr txBox="1"/>
          <p:nvPr/>
        </p:nvSpPr>
        <p:spPr>
          <a:xfrm>
            <a:off x="207338" y="1638829"/>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회원관리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79" name="TextBox 178"/>
          <p:cNvSpPr txBox="1"/>
          <p:nvPr/>
        </p:nvSpPr>
        <p:spPr>
          <a:xfrm>
            <a:off x="207337" y="3241121"/>
            <a:ext cx="1062979"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충전 상품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grpSp>
        <p:nvGrpSpPr>
          <p:cNvPr id="180" name="그룹 179"/>
          <p:cNvGrpSpPr/>
          <p:nvPr/>
        </p:nvGrpSpPr>
        <p:grpSpPr>
          <a:xfrm>
            <a:off x="1221910" y="1373922"/>
            <a:ext cx="153682" cy="153683"/>
            <a:chOff x="2791207" y="2200095"/>
            <a:chExt cx="288033" cy="288034"/>
          </a:xfrm>
        </p:grpSpPr>
        <p:sp>
          <p:nvSpPr>
            <p:cNvPr id="181" name="직사각형 180"/>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82" name="직선 연결선 181"/>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183" name="직선 연결선 182"/>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184" name="1/2 액자 183"/>
          <p:cNvSpPr/>
          <p:nvPr/>
        </p:nvSpPr>
        <p:spPr>
          <a:xfrm rot="13495481">
            <a:off x="1262684" y="1702209"/>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85" name="1/2 액자 184"/>
          <p:cNvSpPr/>
          <p:nvPr/>
        </p:nvSpPr>
        <p:spPr>
          <a:xfrm rot="13495481">
            <a:off x="1262686" y="3297151"/>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86" name="직사각형 185"/>
          <p:cNvSpPr/>
          <p:nvPr/>
        </p:nvSpPr>
        <p:spPr>
          <a:xfrm>
            <a:off x="123108" y="1893929"/>
            <a:ext cx="1387891" cy="2523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7" name="TextBox 186"/>
          <p:cNvSpPr txBox="1"/>
          <p:nvPr/>
        </p:nvSpPr>
        <p:spPr>
          <a:xfrm>
            <a:off x="207338" y="1907461"/>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게시판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88" name="1/2 액자 187"/>
          <p:cNvSpPr/>
          <p:nvPr/>
        </p:nvSpPr>
        <p:spPr>
          <a:xfrm rot="13495481">
            <a:off x="1262684" y="1969296"/>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89" name="직사각형 188"/>
          <p:cNvSpPr/>
          <p:nvPr/>
        </p:nvSpPr>
        <p:spPr>
          <a:xfrm>
            <a:off x="123108" y="2148765"/>
            <a:ext cx="1387891" cy="10729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0" name="TextBox 189"/>
          <p:cNvSpPr txBox="1"/>
          <p:nvPr/>
        </p:nvSpPr>
        <p:spPr>
          <a:xfrm>
            <a:off x="207338" y="2200526"/>
            <a:ext cx="1040634"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신고된 </a:t>
            </a:r>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조회</a:t>
            </a:r>
            <a:endParaRPr lang="ko-KR" altLang="en-US" sz="700" dirty="0">
              <a:latin typeface="나눔스퀘어" panose="020B0600000101010101" pitchFamily="50" charset="-127"/>
              <a:ea typeface="나눔스퀘어" panose="020B0600000101010101" pitchFamily="50" charset="-127"/>
            </a:endParaRPr>
          </a:p>
        </p:txBody>
      </p:sp>
      <p:sp>
        <p:nvSpPr>
          <p:cNvPr id="191" name="TextBox 190"/>
          <p:cNvSpPr txBox="1"/>
          <p:nvPr/>
        </p:nvSpPr>
        <p:spPr>
          <a:xfrm>
            <a:off x="207337" y="2471094"/>
            <a:ext cx="1139235"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처리된 신고 </a:t>
            </a:r>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조회</a:t>
            </a:r>
            <a:endParaRPr lang="ko-KR" altLang="en-US" sz="700" dirty="0">
              <a:latin typeface="나눔스퀘어" panose="020B0600000101010101" pitchFamily="50" charset="-127"/>
              <a:ea typeface="나눔스퀘어" panose="020B0600000101010101" pitchFamily="50" charset="-127"/>
            </a:endParaRPr>
          </a:p>
        </p:txBody>
      </p:sp>
      <p:sp>
        <p:nvSpPr>
          <p:cNvPr id="193" name="TextBox 192"/>
          <p:cNvSpPr txBox="1"/>
          <p:nvPr/>
        </p:nvSpPr>
        <p:spPr>
          <a:xfrm>
            <a:off x="207338" y="2751075"/>
            <a:ext cx="1040634"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신고된 댓글 조회</a:t>
            </a:r>
            <a:endParaRPr lang="ko-KR" altLang="en-US" sz="700" dirty="0">
              <a:latin typeface="나눔스퀘어" panose="020B0600000101010101" pitchFamily="50" charset="-127"/>
              <a:ea typeface="나눔스퀘어" panose="020B0600000101010101" pitchFamily="50" charset="-127"/>
            </a:endParaRPr>
          </a:p>
        </p:txBody>
      </p:sp>
      <p:sp>
        <p:nvSpPr>
          <p:cNvPr id="194" name="TextBox 193"/>
          <p:cNvSpPr txBox="1"/>
          <p:nvPr/>
        </p:nvSpPr>
        <p:spPr>
          <a:xfrm>
            <a:off x="207337" y="3021643"/>
            <a:ext cx="1139235"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처리된 신고 댓글 조회</a:t>
            </a:r>
            <a:endParaRPr lang="ko-KR" altLang="en-US" sz="700" dirty="0">
              <a:latin typeface="나눔스퀘어" panose="020B0600000101010101" pitchFamily="50" charset="-127"/>
              <a:ea typeface="나눔스퀘어" panose="020B0600000101010101" pitchFamily="50" charset="-127"/>
            </a:endParaRPr>
          </a:p>
        </p:txBody>
      </p:sp>
      <p:pic>
        <p:nvPicPr>
          <p:cNvPr id="74" name="그림 73"/>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474286" y="4360264"/>
            <a:ext cx="701987" cy="176523"/>
          </a:xfrm>
          <a:prstGeom prst="rect">
            <a:avLst/>
          </a:prstGeom>
        </p:spPr>
      </p:pic>
      <p:sp>
        <p:nvSpPr>
          <p:cNvPr id="176" name="직사각형 175"/>
          <p:cNvSpPr/>
          <p:nvPr/>
        </p:nvSpPr>
        <p:spPr>
          <a:xfrm>
            <a:off x="119619" y="699717"/>
            <a:ext cx="7829098" cy="4458365"/>
          </a:xfrm>
          <a:prstGeom prst="rect">
            <a:avLst/>
          </a:prstGeom>
          <a:solidFill>
            <a:schemeClr val="tx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855639" y="1825032"/>
            <a:ext cx="2513199" cy="2048697"/>
          </a:xfrm>
          <a:prstGeom prst="rect">
            <a:avLst/>
          </a:prstGeom>
          <a:ln w="6350">
            <a:solidFill>
              <a:schemeClr val="bg1">
                <a:lumMod val="50000"/>
              </a:schemeClr>
            </a:solidFill>
          </a:ln>
        </p:spPr>
      </p:pic>
      <p:sp>
        <p:nvSpPr>
          <p:cNvPr id="75" name="Google Shape;496;p28"/>
          <p:cNvSpPr/>
          <p:nvPr/>
        </p:nvSpPr>
        <p:spPr>
          <a:xfrm>
            <a:off x="5279211" y="3300540"/>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76" name="Google Shape;499;p28"/>
          <p:cNvSpPr/>
          <p:nvPr/>
        </p:nvSpPr>
        <p:spPr>
          <a:xfrm>
            <a:off x="3641839" y="3335792"/>
            <a:ext cx="1538316" cy="11916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77" name="Google Shape;499;p28"/>
          <p:cNvSpPr/>
          <p:nvPr/>
        </p:nvSpPr>
        <p:spPr>
          <a:xfrm>
            <a:off x="3641839" y="1998900"/>
            <a:ext cx="1538316" cy="130324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78" name="Google Shape;496;p28"/>
          <p:cNvSpPr/>
          <p:nvPr/>
        </p:nvSpPr>
        <p:spPr>
          <a:xfrm>
            <a:off x="5277246" y="2590472"/>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79" name="Google Shape;499;p28"/>
          <p:cNvSpPr/>
          <p:nvPr/>
        </p:nvSpPr>
        <p:spPr>
          <a:xfrm>
            <a:off x="3611979" y="3496137"/>
            <a:ext cx="512449" cy="21759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0" name="Google Shape;499;p28"/>
          <p:cNvSpPr/>
          <p:nvPr/>
        </p:nvSpPr>
        <p:spPr>
          <a:xfrm>
            <a:off x="4140752" y="3496137"/>
            <a:ext cx="512449" cy="21759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1" name="Google Shape;499;p28"/>
          <p:cNvSpPr/>
          <p:nvPr/>
        </p:nvSpPr>
        <p:spPr>
          <a:xfrm>
            <a:off x="4669824" y="3496137"/>
            <a:ext cx="512449" cy="21759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2" name="Google Shape;496;p28"/>
          <p:cNvSpPr/>
          <p:nvPr/>
        </p:nvSpPr>
        <p:spPr>
          <a:xfrm>
            <a:off x="3618657" y="3794897"/>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3" name="Google Shape;496;p28"/>
          <p:cNvSpPr/>
          <p:nvPr/>
        </p:nvSpPr>
        <p:spPr>
          <a:xfrm>
            <a:off x="4147430" y="3794897"/>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4" name="Google Shape;496;p28"/>
          <p:cNvSpPr/>
          <p:nvPr/>
        </p:nvSpPr>
        <p:spPr>
          <a:xfrm>
            <a:off x="4677182" y="3794897"/>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6698546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직사각형 135"/>
          <p:cNvSpPr/>
          <p:nvPr/>
        </p:nvSpPr>
        <p:spPr>
          <a:xfrm>
            <a:off x="119619" y="698827"/>
            <a:ext cx="1390087" cy="44650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게시글</a:t>
            </a:r>
            <a:r>
              <a:rPr lang="ko-KR" altLang="en-US" sz="1050" dirty="0">
                <a:solidFill>
                  <a:schemeClr val="tx1"/>
                </a:solidFill>
                <a:latin typeface="나눔스퀘어 Bold" panose="020B0600000101010101" pitchFamily="50" charset="-127"/>
                <a:ea typeface="나눔스퀘어 Bold" panose="020B0600000101010101" pitchFamily="50" charset="-127"/>
              </a:rPr>
              <a:t> 신고 리스트 팝업</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sp>
        <p:nvSpPr>
          <p:cNvPr id="29" name="TextBox 28">
            <a:extLst>
              <a:ext uri="{FF2B5EF4-FFF2-40B4-BE49-F238E27FC236}">
                <a16:creationId xmlns:a16="http://schemas.microsoft.com/office/drawing/2014/main" id="{DDF58C48-5157-4FFA-B714-C02B198B9885}"/>
              </a:ext>
            </a:extLst>
          </p:cNvPr>
          <p:cNvSpPr txBox="1"/>
          <p:nvPr/>
        </p:nvSpPr>
        <p:spPr>
          <a:xfrm>
            <a:off x="11668386" y="106980"/>
            <a:ext cx="567784"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11-10</a:t>
            </a:r>
            <a:endParaRPr lang="ko-KR" altLang="en-US" sz="1050" dirty="0">
              <a:latin typeface="나눔스퀘어 Bold" panose="020B0600000101010101" pitchFamily="50" charset="-127"/>
              <a:ea typeface="나눔스퀘어 Bold" panose="020B0600000101010101" pitchFamily="50" charset="-127"/>
            </a:endParaRPr>
          </a:p>
        </p:txBody>
      </p:sp>
      <p:sp>
        <p:nvSpPr>
          <p:cNvPr id="30" name="직사각형 29"/>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31" name="직선 연결선 30"/>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2" name="표 31">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098292438"/>
              </p:ext>
            </p:extLst>
          </p:nvPr>
        </p:nvGraphicFramePr>
        <p:xfrm>
          <a:off x="8688288" y="476673"/>
          <a:ext cx="3384376" cy="303935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11-4</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11-6</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11-8</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143696">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2</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가지 검색 카테고리가 보여진다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79993719"/>
                  </a:ext>
                </a:extLst>
              </a:tr>
              <a:tr h="167645">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05</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검색할 회원의 이메일이나 닉네임을 입력하는 폼이다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RP-05</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67645">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06</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03</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번에 입력된 텍스트로 검색한다</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RP-05</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76130978"/>
                  </a:ext>
                </a:extLst>
              </a:tr>
              <a:tr h="0">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07</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11-11 </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팝업이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RP-05</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0">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08</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해당 페이지의 신고된 댓글이</a:t>
                      </a:r>
                      <a:endPar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RP-05</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65588734"/>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6" name="직사각형 35"/>
          <p:cNvSpPr/>
          <p:nvPr/>
        </p:nvSpPr>
        <p:spPr>
          <a:xfrm>
            <a:off x="1509706" y="1080780"/>
            <a:ext cx="6439011" cy="40764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모서리가 둥근 직사각형 36"/>
          <p:cNvSpPr/>
          <p:nvPr/>
        </p:nvSpPr>
        <p:spPr>
          <a:xfrm>
            <a:off x="2091747" y="1467135"/>
            <a:ext cx="5444413" cy="2753953"/>
          </a:xfrm>
          <a:prstGeom prst="roundRect">
            <a:avLst>
              <a:gd name="adj" fmla="val 4597"/>
            </a:avLst>
          </a:prstGeom>
          <a:solidFill>
            <a:schemeClr val="bg1"/>
          </a:solidFill>
          <a:ln w="6350">
            <a:solidFill>
              <a:srgbClr val="BDBDBD"/>
            </a:solidFill>
          </a:ln>
          <a:effectLst>
            <a:outerShdw blurRad="254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1509706" y="692150"/>
            <a:ext cx="6439011" cy="4592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p:cNvSpPr txBox="1"/>
          <p:nvPr/>
        </p:nvSpPr>
        <p:spPr>
          <a:xfrm>
            <a:off x="20425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전체 회원 수 </a:t>
            </a:r>
            <a:r>
              <a:rPr lang="en-US" altLang="ko-KR" sz="800" dirty="0" smtClean="0">
                <a:latin typeface="나눔스퀘어" panose="020B0600000101010101" pitchFamily="50" charset="-127"/>
                <a:ea typeface="나눔스퀘어" panose="020B0600000101010101" pitchFamily="50" charset="-127"/>
              </a:rPr>
              <a:t>: 1092</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53" name="그룹 52"/>
          <p:cNvGrpSpPr/>
          <p:nvPr/>
        </p:nvGrpSpPr>
        <p:grpSpPr>
          <a:xfrm>
            <a:off x="1969162" y="831949"/>
            <a:ext cx="153682" cy="153683"/>
            <a:chOff x="2791207" y="2200095"/>
            <a:chExt cx="288033" cy="288034"/>
          </a:xfrm>
        </p:grpSpPr>
        <p:sp>
          <p:nvSpPr>
            <p:cNvPr id="54" name="직사각형 5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55" name="직선 연결선 5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56" name="직선 연결선 5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57" name="TextBox 56"/>
          <p:cNvSpPr txBox="1"/>
          <p:nvPr/>
        </p:nvSpPr>
        <p:spPr>
          <a:xfrm>
            <a:off x="3531088"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회원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58" name="그룹 57"/>
          <p:cNvGrpSpPr/>
          <p:nvPr/>
        </p:nvGrpSpPr>
        <p:grpSpPr>
          <a:xfrm>
            <a:off x="3457697" y="831949"/>
            <a:ext cx="153682" cy="153683"/>
            <a:chOff x="2791207" y="2200095"/>
            <a:chExt cx="288033" cy="288034"/>
          </a:xfrm>
        </p:grpSpPr>
        <p:sp>
          <p:nvSpPr>
            <p:cNvPr id="59" name="직사각형 5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0" name="직선 연결선 5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1" name="직선 연결선 6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2" name="TextBox 61"/>
          <p:cNvSpPr txBox="1"/>
          <p:nvPr/>
        </p:nvSpPr>
        <p:spPr>
          <a:xfrm>
            <a:off x="5051445"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총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50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63" name="그룹 62"/>
          <p:cNvGrpSpPr/>
          <p:nvPr/>
        </p:nvGrpSpPr>
        <p:grpSpPr>
          <a:xfrm>
            <a:off x="4978054" y="831949"/>
            <a:ext cx="153682" cy="153683"/>
            <a:chOff x="2791207" y="2200095"/>
            <a:chExt cx="288033" cy="288034"/>
          </a:xfrm>
        </p:grpSpPr>
        <p:sp>
          <p:nvSpPr>
            <p:cNvPr id="64" name="직사각형 6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5" name="직선 연결선 6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6" name="직선 연결선 6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7" name="TextBox 66"/>
          <p:cNvSpPr txBox="1"/>
          <p:nvPr/>
        </p:nvSpPr>
        <p:spPr>
          <a:xfrm>
            <a:off x="64696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a:latin typeface="나눔스퀘어" panose="020B0600000101010101" pitchFamily="50" charset="-127"/>
                <a:ea typeface="나눔스퀘어" panose="020B0600000101010101" pitchFamily="50" charset="-127"/>
              </a:rPr>
              <a:t>개</a:t>
            </a:r>
          </a:p>
        </p:txBody>
      </p:sp>
      <p:grpSp>
        <p:nvGrpSpPr>
          <p:cNvPr id="68" name="그룹 67"/>
          <p:cNvGrpSpPr/>
          <p:nvPr/>
        </p:nvGrpSpPr>
        <p:grpSpPr>
          <a:xfrm>
            <a:off x="6396262" y="831949"/>
            <a:ext cx="153682" cy="153683"/>
            <a:chOff x="2791207" y="2200095"/>
            <a:chExt cx="288033" cy="288034"/>
          </a:xfrm>
        </p:grpSpPr>
        <p:sp>
          <p:nvSpPr>
            <p:cNvPr id="69" name="직사각형 6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70" name="직선 연결선 6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71" name="직선 연결선 7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72" name="TextBox 71"/>
          <p:cNvSpPr txBox="1"/>
          <p:nvPr/>
        </p:nvSpPr>
        <p:spPr>
          <a:xfrm>
            <a:off x="2131786" y="1483663"/>
            <a:ext cx="1587950" cy="246221"/>
          </a:xfrm>
          <a:prstGeom prst="rect">
            <a:avLst/>
          </a:prstGeom>
          <a:noFill/>
        </p:spPr>
        <p:txBody>
          <a:bodyPr wrap="square" rtlCol="0">
            <a:spAutoFit/>
          </a:bodyPr>
          <a:lstStyle/>
          <a:p>
            <a:r>
              <a:rPr lang="ko-KR" altLang="en-US" sz="1000" dirty="0" smtClean="0">
                <a:latin typeface="나눔스퀘어" panose="020B0600000101010101" pitchFamily="50" charset="-127"/>
                <a:ea typeface="나눔스퀘어" panose="020B0600000101010101" pitchFamily="50" charset="-127"/>
              </a:rPr>
              <a:t>처리된 신고 댓글 조회</a:t>
            </a:r>
            <a:endParaRPr lang="ko-KR" altLang="en-US" sz="1000" dirty="0">
              <a:latin typeface="나눔스퀘어" panose="020B0600000101010101" pitchFamily="50" charset="-127"/>
              <a:ea typeface="나눔스퀘어" panose="020B0600000101010101" pitchFamily="50" charset="-127"/>
            </a:endParaRPr>
          </a:p>
        </p:txBody>
      </p:sp>
      <p:cxnSp>
        <p:nvCxnSpPr>
          <p:cNvPr id="73" name="직선 연결선 72"/>
          <p:cNvCxnSpPr/>
          <p:nvPr/>
        </p:nvCxnSpPr>
        <p:spPr>
          <a:xfrm>
            <a:off x="2122843" y="1712382"/>
            <a:ext cx="5367567" cy="0"/>
          </a:xfrm>
          <a:prstGeom prst="line">
            <a:avLst/>
          </a:prstGeom>
          <a:ln>
            <a:solidFill>
              <a:srgbClr val="BDBDBD"/>
            </a:solidFill>
          </a:ln>
        </p:spPr>
        <p:style>
          <a:lnRef idx="1">
            <a:schemeClr val="dk1"/>
          </a:lnRef>
          <a:fillRef idx="0">
            <a:schemeClr val="dk1"/>
          </a:fillRef>
          <a:effectRef idx="0">
            <a:schemeClr val="dk1"/>
          </a:effectRef>
          <a:fontRef idx="minor">
            <a:schemeClr val="tx1"/>
          </a:fontRef>
        </p:style>
      </p:cxnSp>
      <p:grpSp>
        <p:nvGrpSpPr>
          <p:cNvPr id="139" name="그룹 138"/>
          <p:cNvGrpSpPr/>
          <p:nvPr/>
        </p:nvGrpSpPr>
        <p:grpSpPr>
          <a:xfrm>
            <a:off x="367258" y="831971"/>
            <a:ext cx="905435" cy="304768"/>
            <a:chOff x="2791207" y="2200095"/>
            <a:chExt cx="288033" cy="288034"/>
          </a:xfrm>
        </p:grpSpPr>
        <p:sp>
          <p:nvSpPr>
            <p:cNvPr id="140" name="직사각형 139"/>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41" name="직선 연결선 140"/>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142" name="직선 연결선 141"/>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159" name="TextBox 158"/>
          <p:cNvSpPr txBox="1"/>
          <p:nvPr/>
        </p:nvSpPr>
        <p:spPr>
          <a:xfrm>
            <a:off x="207337" y="4723963"/>
            <a:ext cx="1062979" cy="230832"/>
          </a:xfrm>
          <a:prstGeom prst="rect">
            <a:avLst/>
          </a:prstGeom>
          <a:noFill/>
        </p:spPr>
        <p:txBody>
          <a:bodyPr wrap="square" rtlCol="0">
            <a:spAutoFit/>
          </a:bodyPr>
          <a:lstStyle/>
          <a:p>
            <a:r>
              <a:rPr lang="en-US" altLang="ko-KR" sz="900" dirty="0" smtClean="0">
                <a:solidFill>
                  <a:schemeClr val="bg1"/>
                </a:solidFill>
                <a:latin typeface="나눔스퀘어" panose="020B0600000101010101" pitchFamily="50" charset="-127"/>
                <a:ea typeface="나눔스퀘어" panose="020B0600000101010101" pitchFamily="50" charset="-127"/>
              </a:rPr>
              <a:t>1:1 </a:t>
            </a:r>
            <a:r>
              <a:rPr lang="ko-KR" altLang="en-US" sz="900" dirty="0" smtClean="0">
                <a:solidFill>
                  <a:schemeClr val="bg1"/>
                </a:solidFill>
                <a:latin typeface="나눔스퀘어" panose="020B0600000101010101" pitchFamily="50" charset="-127"/>
                <a:ea typeface="나눔스퀘어" panose="020B0600000101010101" pitchFamily="50" charset="-127"/>
              </a:rPr>
              <a:t>문의 관리</a:t>
            </a:r>
            <a:endParaRPr lang="ko-KR" altLang="en-US" sz="900" dirty="0">
              <a:solidFill>
                <a:schemeClr val="bg1"/>
              </a:solidFill>
              <a:latin typeface="나눔스퀘어" panose="020B0600000101010101" pitchFamily="50" charset="-127"/>
              <a:ea typeface="나눔스퀘어" panose="020B0600000101010101" pitchFamily="50" charset="-127"/>
            </a:endParaRPr>
          </a:p>
        </p:txBody>
      </p:sp>
      <p:graphicFrame>
        <p:nvGraphicFramePr>
          <p:cNvPr id="174" name="표 173"/>
          <p:cNvGraphicFramePr>
            <a:graphicFrameLocks noGrp="1"/>
          </p:cNvGraphicFramePr>
          <p:nvPr/>
        </p:nvGraphicFramePr>
        <p:xfrm>
          <a:off x="2160149" y="1772816"/>
          <a:ext cx="5330262" cy="2268184"/>
        </p:xfrm>
        <a:graphic>
          <a:graphicData uri="http://schemas.openxmlformats.org/drawingml/2006/table">
            <a:tbl>
              <a:tblPr firstRow="1" bandRow="1">
                <a:tableStyleId>{5940675A-B579-460E-94D1-54222C63F5DA}</a:tableStyleId>
              </a:tblPr>
              <a:tblGrid>
                <a:gridCol w="888377">
                  <a:extLst>
                    <a:ext uri="{9D8B030D-6E8A-4147-A177-3AD203B41FA5}">
                      <a16:colId xmlns:a16="http://schemas.microsoft.com/office/drawing/2014/main" val="3131824400"/>
                    </a:ext>
                  </a:extLst>
                </a:gridCol>
                <a:gridCol w="888377">
                  <a:extLst>
                    <a:ext uri="{9D8B030D-6E8A-4147-A177-3AD203B41FA5}">
                      <a16:colId xmlns:a16="http://schemas.microsoft.com/office/drawing/2014/main" val="1634375707"/>
                    </a:ext>
                  </a:extLst>
                </a:gridCol>
                <a:gridCol w="888377">
                  <a:extLst>
                    <a:ext uri="{9D8B030D-6E8A-4147-A177-3AD203B41FA5}">
                      <a16:colId xmlns:a16="http://schemas.microsoft.com/office/drawing/2014/main" val="1808361126"/>
                    </a:ext>
                  </a:extLst>
                </a:gridCol>
                <a:gridCol w="888377">
                  <a:extLst>
                    <a:ext uri="{9D8B030D-6E8A-4147-A177-3AD203B41FA5}">
                      <a16:colId xmlns:a16="http://schemas.microsoft.com/office/drawing/2014/main" val="3815291627"/>
                    </a:ext>
                  </a:extLst>
                </a:gridCol>
                <a:gridCol w="888377">
                  <a:extLst>
                    <a:ext uri="{9D8B030D-6E8A-4147-A177-3AD203B41FA5}">
                      <a16:colId xmlns:a16="http://schemas.microsoft.com/office/drawing/2014/main" val="898927488"/>
                    </a:ext>
                  </a:extLst>
                </a:gridCol>
                <a:gridCol w="888377">
                  <a:extLst>
                    <a:ext uri="{9D8B030D-6E8A-4147-A177-3AD203B41FA5}">
                      <a16:colId xmlns:a16="http://schemas.microsoft.com/office/drawing/2014/main" val="2167237956"/>
                    </a:ext>
                  </a:extLst>
                </a:gridCol>
              </a:tblGrid>
              <a:tr h="134584">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신고번호</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내용</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피신고자</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신고자</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 사유</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 시간</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4367575"/>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175</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81905735"/>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174</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1144937"/>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173</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65423932"/>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172</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1136213"/>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171</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89942080"/>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170</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4549769"/>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169</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8885800"/>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168</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0143686"/>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167</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0821198"/>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166</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55369"/>
                  </a:ext>
                </a:extLst>
              </a:tr>
            </a:tbl>
          </a:graphicData>
        </a:graphic>
      </p:graphicFrame>
      <p:sp>
        <p:nvSpPr>
          <p:cNvPr id="177" name="TextBox 176"/>
          <p:cNvSpPr txBox="1"/>
          <p:nvPr/>
        </p:nvSpPr>
        <p:spPr>
          <a:xfrm>
            <a:off x="207338" y="1344437"/>
            <a:ext cx="843772" cy="200055"/>
          </a:xfrm>
          <a:prstGeom prst="rect">
            <a:avLst/>
          </a:prstGeom>
          <a:noFill/>
        </p:spPr>
        <p:txBody>
          <a:bodyPr wrap="square" rtlCol="0">
            <a:spAutoFit/>
          </a:bodyPr>
          <a:lstStyle/>
          <a:p>
            <a:r>
              <a:rPr lang="en-US" altLang="ko-KR" sz="700" dirty="0" smtClean="0">
                <a:solidFill>
                  <a:schemeClr val="bg1"/>
                </a:solidFill>
                <a:latin typeface="나눔스퀘어" panose="020B0600000101010101" pitchFamily="50" charset="-127"/>
                <a:ea typeface="나눔스퀘어" panose="020B0600000101010101" pitchFamily="50" charset="-127"/>
              </a:rPr>
              <a:t>MAIN</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78" name="TextBox 177"/>
          <p:cNvSpPr txBox="1"/>
          <p:nvPr/>
        </p:nvSpPr>
        <p:spPr>
          <a:xfrm>
            <a:off x="207338" y="1638829"/>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회원관리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79" name="TextBox 178"/>
          <p:cNvSpPr txBox="1"/>
          <p:nvPr/>
        </p:nvSpPr>
        <p:spPr>
          <a:xfrm>
            <a:off x="207337" y="3241121"/>
            <a:ext cx="1062979"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충전 상품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grpSp>
        <p:nvGrpSpPr>
          <p:cNvPr id="180" name="그룹 179"/>
          <p:cNvGrpSpPr/>
          <p:nvPr/>
        </p:nvGrpSpPr>
        <p:grpSpPr>
          <a:xfrm>
            <a:off x="1221910" y="1373922"/>
            <a:ext cx="153682" cy="153683"/>
            <a:chOff x="2791207" y="2200095"/>
            <a:chExt cx="288033" cy="288034"/>
          </a:xfrm>
        </p:grpSpPr>
        <p:sp>
          <p:nvSpPr>
            <p:cNvPr id="181" name="직사각형 180"/>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82" name="직선 연결선 181"/>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183" name="직선 연결선 182"/>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184" name="1/2 액자 183"/>
          <p:cNvSpPr/>
          <p:nvPr/>
        </p:nvSpPr>
        <p:spPr>
          <a:xfrm rot="13495481">
            <a:off x="1262684" y="1702209"/>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85" name="1/2 액자 184"/>
          <p:cNvSpPr/>
          <p:nvPr/>
        </p:nvSpPr>
        <p:spPr>
          <a:xfrm rot="13495481">
            <a:off x="1262686" y="3297151"/>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86" name="직사각형 185"/>
          <p:cNvSpPr/>
          <p:nvPr/>
        </p:nvSpPr>
        <p:spPr>
          <a:xfrm>
            <a:off x="123108" y="1893929"/>
            <a:ext cx="1387891" cy="2523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7" name="TextBox 186"/>
          <p:cNvSpPr txBox="1"/>
          <p:nvPr/>
        </p:nvSpPr>
        <p:spPr>
          <a:xfrm>
            <a:off x="207338" y="1907461"/>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게시판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88" name="1/2 액자 187"/>
          <p:cNvSpPr/>
          <p:nvPr/>
        </p:nvSpPr>
        <p:spPr>
          <a:xfrm rot="13495481">
            <a:off x="1262684" y="1969296"/>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89" name="직사각형 188"/>
          <p:cNvSpPr/>
          <p:nvPr/>
        </p:nvSpPr>
        <p:spPr>
          <a:xfrm>
            <a:off x="123108" y="2148765"/>
            <a:ext cx="1387891" cy="10729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0" name="TextBox 189"/>
          <p:cNvSpPr txBox="1"/>
          <p:nvPr/>
        </p:nvSpPr>
        <p:spPr>
          <a:xfrm>
            <a:off x="207338" y="2200526"/>
            <a:ext cx="1040634"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신고된 </a:t>
            </a:r>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조회</a:t>
            </a:r>
            <a:endParaRPr lang="ko-KR" altLang="en-US" sz="700" dirty="0">
              <a:latin typeface="나눔스퀘어" panose="020B0600000101010101" pitchFamily="50" charset="-127"/>
              <a:ea typeface="나눔스퀘어" panose="020B0600000101010101" pitchFamily="50" charset="-127"/>
            </a:endParaRPr>
          </a:p>
        </p:txBody>
      </p:sp>
      <p:sp>
        <p:nvSpPr>
          <p:cNvPr id="191" name="TextBox 190"/>
          <p:cNvSpPr txBox="1"/>
          <p:nvPr/>
        </p:nvSpPr>
        <p:spPr>
          <a:xfrm>
            <a:off x="207337" y="2471094"/>
            <a:ext cx="1139235"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처리된 신고 </a:t>
            </a:r>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조회</a:t>
            </a:r>
            <a:endParaRPr lang="ko-KR" altLang="en-US" sz="700" dirty="0">
              <a:latin typeface="나눔스퀘어" panose="020B0600000101010101" pitchFamily="50" charset="-127"/>
              <a:ea typeface="나눔스퀘어" panose="020B0600000101010101" pitchFamily="50" charset="-127"/>
            </a:endParaRPr>
          </a:p>
        </p:txBody>
      </p:sp>
      <p:sp>
        <p:nvSpPr>
          <p:cNvPr id="193" name="TextBox 192"/>
          <p:cNvSpPr txBox="1"/>
          <p:nvPr/>
        </p:nvSpPr>
        <p:spPr>
          <a:xfrm>
            <a:off x="207338" y="2751075"/>
            <a:ext cx="1040634"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신고된 댓글 조회</a:t>
            </a:r>
            <a:endParaRPr lang="ko-KR" altLang="en-US" sz="700" dirty="0">
              <a:latin typeface="나눔스퀘어" panose="020B0600000101010101" pitchFamily="50" charset="-127"/>
              <a:ea typeface="나눔스퀘어" panose="020B0600000101010101" pitchFamily="50" charset="-127"/>
            </a:endParaRPr>
          </a:p>
        </p:txBody>
      </p:sp>
      <p:sp>
        <p:nvSpPr>
          <p:cNvPr id="194" name="TextBox 193"/>
          <p:cNvSpPr txBox="1"/>
          <p:nvPr/>
        </p:nvSpPr>
        <p:spPr>
          <a:xfrm>
            <a:off x="207337" y="3021643"/>
            <a:ext cx="1139235"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처리된 신고 댓글 조회</a:t>
            </a:r>
            <a:endParaRPr lang="ko-KR" altLang="en-US" sz="700" dirty="0">
              <a:latin typeface="나눔스퀘어" panose="020B0600000101010101" pitchFamily="50" charset="-127"/>
              <a:ea typeface="나눔스퀘어" panose="020B0600000101010101" pitchFamily="50" charset="-127"/>
            </a:endParaRPr>
          </a:p>
        </p:txBody>
      </p:sp>
      <p:sp>
        <p:nvSpPr>
          <p:cNvPr id="74" name="1/2 액자 73"/>
          <p:cNvSpPr/>
          <p:nvPr/>
        </p:nvSpPr>
        <p:spPr>
          <a:xfrm rot="13495481">
            <a:off x="6097637" y="1555483"/>
            <a:ext cx="54000" cy="54000"/>
          </a:xfrm>
          <a:prstGeom prst="halfFram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75" name="직사각형 74"/>
          <p:cNvSpPr/>
          <p:nvPr/>
        </p:nvSpPr>
        <p:spPr>
          <a:xfrm>
            <a:off x="5768236" y="1527605"/>
            <a:ext cx="432048" cy="14175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ctr"/>
          <a:lstStyle/>
          <a:p>
            <a:r>
              <a:rPr lang="ko-KR" altLang="en-US" sz="700" dirty="0" smtClean="0">
                <a:solidFill>
                  <a:schemeClr val="tx1"/>
                </a:solidFill>
                <a:latin typeface="나눔스퀘어" panose="020B0600000101010101" pitchFamily="50" charset="-127"/>
                <a:ea typeface="나눔스퀘어" panose="020B0600000101010101" pitchFamily="50" charset="-127"/>
              </a:rPr>
              <a:t>이메일</a:t>
            </a:r>
            <a:endParaRPr lang="ko-KR" altLang="en-US" sz="700" dirty="0">
              <a:solidFill>
                <a:schemeClr val="tx1"/>
              </a:solidFill>
              <a:latin typeface="나눔스퀘어" panose="020B0600000101010101" pitchFamily="50" charset="-127"/>
              <a:ea typeface="나눔스퀘어" panose="020B0600000101010101" pitchFamily="50" charset="-127"/>
            </a:endParaRPr>
          </a:p>
        </p:txBody>
      </p:sp>
      <p:sp>
        <p:nvSpPr>
          <p:cNvPr id="76" name="직사각형 75"/>
          <p:cNvSpPr/>
          <p:nvPr/>
        </p:nvSpPr>
        <p:spPr>
          <a:xfrm>
            <a:off x="6248999" y="1527605"/>
            <a:ext cx="921639" cy="14175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ctr"/>
          <a:lstStyle/>
          <a:p>
            <a:r>
              <a:rPr lang="ko-KR" altLang="en-US" sz="700" dirty="0" err="1" smtClean="0">
                <a:solidFill>
                  <a:schemeClr val="bg1">
                    <a:lumMod val="50000"/>
                  </a:schemeClr>
                </a:solidFill>
                <a:latin typeface="나눔스퀘어" panose="020B0600000101010101" pitchFamily="50" charset="-127"/>
                <a:ea typeface="나눔스퀘어" panose="020B0600000101010101" pitchFamily="50" charset="-127"/>
              </a:rPr>
              <a:t>검색어를</a:t>
            </a:r>
            <a:r>
              <a:rPr lang="ko-KR" altLang="en-US" sz="700" dirty="0" smtClean="0">
                <a:solidFill>
                  <a:schemeClr val="bg1">
                    <a:lumMod val="50000"/>
                  </a:schemeClr>
                </a:solidFill>
                <a:latin typeface="나눔스퀘어" panose="020B0600000101010101" pitchFamily="50" charset="-127"/>
                <a:ea typeface="나눔스퀘어" panose="020B0600000101010101" pitchFamily="50" charset="-127"/>
              </a:rPr>
              <a:t> 입력해주세요</a:t>
            </a:r>
            <a:r>
              <a:rPr lang="en-US" altLang="ko-KR" sz="700" dirty="0" smtClean="0">
                <a:solidFill>
                  <a:schemeClr val="bg1">
                    <a:lumMod val="50000"/>
                  </a:schemeClr>
                </a:solidFill>
                <a:latin typeface="나눔스퀘어" panose="020B0600000101010101" pitchFamily="50" charset="-127"/>
                <a:ea typeface="나눔스퀘어" panose="020B0600000101010101" pitchFamily="50" charset="-127"/>
              </a:rPr>
              <a:t>.</a:t>
            </a:r>
            <a:endParaRPr lang="ko-KR" altLang="en-US" sz="700" dirty="0">
              <a:solidFill>
                <a:schemeClr val="bg1">
                  <a:lumMod val="50000"/>
                </a:schemeClr>
              </a:solidFill>
              <a:latin typeface="나눔스퀘어" panose="020B0600000101010101" pitchFamily="50" charset="-127"/>
              <a:ea typeface="나눔스퀘어" panose="020B0600000101010101" pitchFamily="50" charset="-127"/>
            </a:endParaRPr>
          </a:p>
        </p:txBody>
      </p:sp>
      <p:sp>
        <p:nvSpPr>
          <p:cNvPr id="77" name="직사각형 76"/>
          <p:cNvSpPr/>
          <p:nvPr/>
        </p:nvSpPr>
        <p:spPr>
          <a:xfrm>
            <a:off x="7219278" y="1527605"/>
            <a:ext cx="255256" cy="14175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72000" rtlCol="0" anchor="ctr">
            <a:noAutofit/>
          </a:bodyPr>
          <a:lstStyle/>
          <a:p>
            <a:pPr algn="ctr"/>
            <a:r>
              <a:rPr lang="ko-KR" altLang="en-US" sz="700" dirty="0" smtClean="0">
                <a:solidFill>
                  <a:schemeClr val="bg1">
                    <a:lumMod val="50000"/>
                  </a:schemeClr>
                </a:solidFill>
                <a:latin typeface="나눔스퀘어" panose="020B0600000101010101" pitchFamily="50" charset="-127"/>
                <a:ea typeface="나눔스퀘어" panose="020B0600000101010101" pitchFamily="50" charset="-127"/>
              </a:rPr>
              <a:t>검색</a:t>
            </a:r>
            <a:endParaRPr lang="ko-KR" altLang="en-US" sz="700" dirty="0">
              <a:solidFill>
                <a:schemeClr val="bg1">
                  <a:lumMod val="50000"/>
                </a:schemeClr>
              </a:solidFill>
              <a:latin typeface="나눔스퀘어" panose="020B0600000101010101" pitchFamily="50" charset="-127"/>
              <a:ea typeface="나눔스퀘어" panose="020B0600000101010101" pitchFamily="50" charset="-127"/>
            </a:endParaRPr>
          </a:p>
        </p:txBody>
      </p:sp>
      <p:sp>
        <p:nvSpPr>
          <p:cNvPr id="78" name="Google Shape;474;p28"/>
          <p:cNvSpPr/>
          <p:nvPr/>
        </p:nvSpPr>
        <p:spPr>
          <a:xfrm>
            <a:off x="5756243" y="1515700"/>
            <a:ext cx="456290" cy="16326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79" name="Google Shape;474;p28"/>
          <p:cNvSpPr/>
          <p:nvPr/>
        </p:nvSpPr>
        <p:spPr>
          <a:xfrm>
            <a:off x="6238732" y="1515700"/>
            <a:ext cx="941328" cy="16326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0" name="Google Shape;474;p28"/>
          <p:cNvSpPr/>
          <p:nvPr/>
        </p:nvSpPr>
        <p:spPr>
          <a:xfrm>
            <a:off x="7206259" y="1515700"/>
            <a:ext cx="282563" cy="16326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1" name="Google Shape;494;p28"/>
          <p:cNvSpPr/>
          <p:nvPr/>
        </p:nvSpPr>
        <p:spPr>
          <a:xfrm>
            <a:off x="5731722" y="1226487"/>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2" name="Google Shape;494;p28"/>
          <p:cNvSpPr/>
          <p:nvPr/>
        </p:nvSpPr>
        <p:spPr>
          <a:xfrm>
            <a:off x="6459850" y="1226487"/>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3" name="Google Shape;494;p28"/>
          <p:cNvSpPr/>
          <p:nvPr/>
        </p:nvSpPr>
        <p:spPr>
          <a:xfrm>
            <a:off x="7097360" y="1226487"/>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4" name="Google Shape;476;p28"/>
          <p:cNvSpPr/>
          <p:nvPr/>
        </p:nvSpPr>
        <p:spPr>
          <a:xfrm>
            <a:off x="5376846" y="4354971"/>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pic>
        <p:nvPicPr>
          <p:cNvPr id="85" name="그림 8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476991" y="4361545"/>
            <a:ext cx="701987" cy="176523"/>
          </a:xfrm>
          <a:prstGeom prst="rect">
            <a:avLst/>
          </a:prstGeom>
        </p:spPr>
      </p:pic>
      <p:sp>
        <p:nvSpPr>
          <p:cNvPr id="86" name="Google Shape;474;p28"/>
          <p:cNvSpPr/>
          <p:nvPr/>
        </p:nvSpPr>
        <p:spPr>
          <a:xfrm>
            <a:off x="4468838" y="4352356"/>
            <a:ext cx="710140" cy="18571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7" name="Google Shape;474;p28"/>
          <p:cNvSpPr/>
          <p:nvPr/>
        </p:nvSpPr>
        <p:spPr>
          <a:xfrm>
            <a:off x="2397168" y="1910780"/>
            <a:ext cx="4982619" cy="21713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8" name="Google Shape;476;p28"/>
          <p:cNvSpPr/>
          <p:nvPr/>
        </p:nvSpPr>
        <p:spPr>
          <a:xfrm>
            <a:off x="7586176" y="2812072"/>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9" name="Google Shape;499;p28"/>
          <p:cNvSpPr/>
          <p:nvPr/>
        </p:nvSpPr>
        <p:spPr>
          <a:xfrm>
            <a:off x="235596" y="2753594"/>
            <a:ext cx="1179883" cy="1936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0" name="Google Shape;499;p28"/>
          <p:cNvSpPr/>
          <p:nvPr/>
        </p:nvSpPr>
        <p:spPr>
          <a:xfrm>
            <a:off x="235596" y="2475600"/>
            <a:ext cx="1179883" cy="1936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1" name="Google Shape;496;p28"/>
          <p:cNvSpPr/>
          <p:nvPr/>
        </p:nvSpPr>
        <p:spPr>
          <a:xfrm>
            <a:off x="1584510" y="2754948"/>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2" name="Google Shape;496;p28"/>
          <p:cNvSpPr/>
          <p:nvPr/>
        </p:nvSpPr>
        <p:spPr>
          <a:xfrm>
            <a:off x="1584510" y="2477583"/>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3" name="Google Shape;499;p28"/>
          <p:cNvSpPr/>
          <p:nvPr/>
        </p:nvSpPr>
        <p:spPr>
          <a:xfrm>
            <a:off x="235596" y="2210796"/>
            <a:ext cx="1179883" cy="1936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4" name="Google Shape;496;p28"/>
          <p:cNvSpPr/>
          <p:nvPr/>
        </p:nvSpPr>
        <p:spPr>
          <a:xfrm>
            <a:off x="1584510" y="2212150"/>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16211512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직사각형 135"/>
          <p:cNvSpPr/>
          <p:nvPr/>
        </p:nvSpPr>
        <p:spPr>
          <a:xfrm>
            <a:off x="119619" y="698827"/>
            <a:ext cx="1390087" cy="44650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게시글</a:t>
            </a:r>
            <a:r>
              <a:rPr lang="ko-KR" altLang="en-US" sz="1050" dirty="0">
                <a:solidFill>
                  <a:schemeClr val="tx1"/>
                </a:solidFill>
                <a:latin typeface="나눔스퀘어 Bold" panose="020B0600000101010101" pitchFamily="50" charset="-127"/>
                <a:ea typeface="나눔스퀘어 Bold" panose="020B0600000101010101" pitchFamily="50" charset="-127"/>
              </a:rPr>
              <a:t> 신고 리스트 팝업</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sp>
        <p:nvSpPr>
          <p:cNvPr id="29" name="TextBox 28">
            <a:extLst>
              <a:ext uri="{FF2B5EF4-FFF2-40B4-BE49-F238E27FC236}">
                <a16:creationId xmlns:a16="http://schemas.microsoft.com/office/drawing/2014/main" id="{DDF58C48-5157-4FFA-B714-C02B198B9885}"/>
              </a:ext>
            </a:extLst>
          </p:cNvPr>
          <p:cNvSpPr txBox="1"/>
          <p:nvPr/>
        </p:nvSpPr>
        <p:spPr>
          <a:xfrm>
            <a:off x="11668386" y="106980"/>
            <a:ext cx="567784"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11-11</a:t>
            </a:r>
            <a:endParaRPr lang="ko-KR" altLang="en-US" sz="1050" dirty="0">
              <a:latin typeface="나눔스퀘어 Bold" panose="020B0600000101010101" pitchFamily="50" charset="-127"/>
              <a:ea typeface="나눔스퀘어 Bold" panose="020B0600000101010101" pitchFamily="50" charset="-127"/>
            </a:endParaRPr>
          </a:p>
        </p:txBody>
      </p:sp>
      <p:sp>
        <p:nvSpPr>
          <p:cNvPr id="30" name="직사각형 29"/>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31" name="직선 연결선 30"/>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2" name="표 31">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501539205"/>
              </p:ext>
            </p:extLst>
          </p:nvPr>
        </p:nvGraphicFramePr>
        <p:xfrm>
          <a:off x="8688288" y="476673"/>
          <a:ext cx="3384376" cy="163721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신고된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게시글과</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신고자</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aseline="0" dirty="0" err="1" smtClean="0">
                          <a:solidFill>
                            <a:srgbClr val="222A35"/>
                          </a:solidFill>
                          <a:latin typeface="나눔스퀘어" panose="020B0600000101010101" pitchFamily="50" charset="-127"/>
                          <a:ea typeface="나눔스퀘어" panose="020B0600000101010101" pitchFamily="50" charset="-127"/>
                          <a:cs typeface="Arial"/>
                          <a:sym typeface="Arial"/>
                        </a:rPr>
                        <a:t>피신고자의</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닉네임이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RP-05</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팝업을 닫는다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6" name="직사각형 35"/>
          <p:cNvSpPr/>
          <p:nvPr/>
        </p:nvSpPr>
        <p:spPr>
          <a:xfrm>
            <a:off x="1509706" y="1080780"/>
            <a:ext cx="6439011" cy="40764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모서리가 둥근 직사각형 36"/>
          <p:cNvSpPr/>
          <p:nvPr/>
        </p:nvSpPr>
        <p:spPr>
          <a:xfrm>
            <a:off x="2091747" y="1467135"/>
            <a:ext cx="5444413" cy="2753953"/>
          </a:xfrm>
          <a:prstGeom prst="roundRect">
            <a:avLst>
              <a:gd name="adj" fmla="val 4597"/>
            </a:avLst>
          </a:prstGeom>
          <a:solidFill>
            <a:schemeClr val="bg1"/>
          </a:solidFill>
          <a:ln w="6350">
            <a:solidFill>
              <a:srgbClr val="BDBDBD"/>
            </a:solidFill>
          </a:ln>
          <a:effectLst>
            <a:outerShdw blurRad="254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1509706" y="692150"/>
            <a:ext cx="6439011" cy="4592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p:cNvSpPr txBox="1"/>
          <p:nvPr/>
        </p:nvSpPr>
        <p:spPr>
          <a:xfrm>
            <a:off x="20425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전체 회원 수 </a:t>
            </a:r>
            <a:r>
              <a:rPr lang="en-US" altLang="ko-KR" sz="800" dirty="0" smtClean="0">
                <a:latin typeface="나눔스퀘어" panose="020B0600000101010101" pitchFamily="50" charset="-127"/>
                <a:ea typeface="나눔스퀘어" panose="020B0600000101010101" pitchFamily="50" charset="-127"/>
              </a:rPr>
              <a:t>: 1092</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53" name="그룹 52"/>
          <p:cNvGrpSpPr/>
          <p:nvPr/>
        </p:nvGrpSpPr>
        <p:grpSpPr>
          <a:xfrm>
            <a:off x="1969162" y="831949"/>
            <a:ext cx="153682" cy="153683"/>
            <a:chOff x="2791207" y="2200095"/>
            <a:chExt cx="288033" cy="288034"/>
          </a:xfrm>
        </p:grpSpPr>
        <p:sp>
          <p:nvSpPr>
            <p:cNvPr id="54" name="직사각형 5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55" name="직선 연결선 5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56" name="직선 연결선 5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57" name="TextBox 56"/>
          <p:cNvSpPr txBox="1"/>
          <p:nvPr/>
        </p:nvSpPr>
        <p:spPr>
          <a:xfrm>
            <a:off x="3531088"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회원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58" name="그룹 57"/>
          <p:cNvGrpSpPr/>
          <p:nvPr/>
        </p:nvGrpSpPr>
        <p:grpSpPr>
          <a:xfrm>
            <a:off x="3457697" y="831949"/>
            <a:ext cx="153682" cy="153683"/>
            <a:chOff x="2791207" y="2200095"/>
            <a:chExt cx="288033" cy="288034"/>
          </a:xfrm>
        </p:grpSpPr>
        <p:sp>
          <p:nvSpPr>
            <p:cNvPr id="59" name="직사각형 5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0" name="직선 연결선 5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1" name="직선 연결선 6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2" name="TextBox 61"/>
          <p:cNvSpPr txBox="1"/>
          <p:nvPr/>
        </p:nvSpPr>
        <p:spPr>
          <a:xfrm>
            <a:off x="5051445"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총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50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63" name="그룹 62"/>
          <p:cNvGrpSpPr/>
          <p:nvPr/>
        </p:nvGrpSpPr>
        <p:grpSpPr>
          <a:xfrm>
            <a:off x="4978054" y="831949"/>
            <a:ext cx="153682" cy="153683"/>
            <a:chOff x="2791207" y="2200095"/>
            <a:chExt cx="288033" cy="288034"/>
          </a:xfrm>
        </p:grpSpPr>
        <p:sp>
          <p:nvSpPr>
            <p:cNvPr id="64" name="직사각형 6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5" name="직선 연결선 6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6" name="직선 연결선 6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7" name="TextBox 66"/>
          <p:cNvSpPr txBox="1"/>
          <p:nvPr/>
        </p:nvSpPr>
        <p:spPr>
          <a:xfrm>
            <a:off x="64696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a:latin typeface="나눔스퀘어" panose="020B0600000101010101" pitchFamily="50" charset="-127"/>
                <a:ea typeface="나눔스퀘어" panose="020B0600000101010101" pitchFamily="50" charset="-127"/>
              </a:rPr>
              <a:t>개</a:t>
            </a:r>
          </a:p>
        </p:txBody>
      </p:sp>
      <p:grpSp>
        <p:nvGrpSpPr>
          <p:cNvPr id="68" name="그룹 67"/>
          <p:cNvGrpSpPr/>
          <p:nvPr/>
        </p:nvGrpSpPr>
        <p:grpSpPr>
          <a:xfrm>
            <a:off x="6396262" y="831949"/>
            <a:ext cx="153682" cy="153683"/>
            <a:chOff x="2791207" y="2200095"/>
            <a:chExt cx="288033" cy="288034"/>
          </a:xfrm>
        </p:grpSpPr>
        <p:sp>
          <p:nvSpPr>
            <p:cNvPr id="69" name="직사각형 6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70" name="직선 연결선 6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71" name="직선 연결선 7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72" name="TextBox 71"/>
          <p:cNvSpPr txBox="1"/>
          <p:nvPr/>
        </p:nvSpPr>
        <p:spPr>
          <a:xfrm>
            <a:off x="2131786" y="1483663"/>
            <a:ext cx="1587950" cy="246221"/>
          </a:xfrm>
          <a:prstGeom prst="rect">
            <a:avLst/>
          </a:prstGeom>
          <a:noFill/>
        </p:spPr>
        <p:txBody>
          <a:bodyPr wrap="square" rtlCol="0">
            <a:spAutoFit/>
          </a:bodyPr>
          <a:lstStyle/>
          <a:p>
            <a:r>
              <a:rPr lang="ko-KR" altLang="en-US" sz="1000" dirty="0" smtClean="0">
                <a:latin typeface="나눔스퀘어" panose="020B0600000101010101" pitchFamily="50" charset="-127"/>
                <a:ea typeface="나눔스퀘어" panose="020B0600000101010101" pitchFamily="50" charset="-127"/>
              </a:rPr>
              <a:t>처리된 신고 </a:t>
            </a:r>
            <a:r>
              <a:rPr lang="ko-KR" altLang="en-US" sz="1000" dirty="0">
                <a:latin typeface="나눔스퀘어" panose="020B0600000101010101" pitchFamily="50" charset="-127"/>
                <a:ea typeface="나눔스퀘어" panose="020B0600000101010101" pitchFamily="50" charset="-127"/>
              </a:rPr>
              <a:t>댓</a:t>
            </a:r>
            <a:r>
              <a:rPr lang="ko-KR" altLang="en-US" sz="1000" dirty="0" smtClean="0">
                <a:latin typeface="나눔스퀘어" panose="020B0600000101010101" pitchFamily="50" charset="-127"/>
                <a:ea typeface="나눔스퀘어" panose="020B0600000101010101" pitchFamily="50" charset="-127"/>
              </a:rPr>
              <a:t>글 조회</a:t>
            </a:r>
            <a:endParaRPr lang="ko-KR" altLang="en-US" sz="1000" dirty="0">
              <a:latin typeface="나눔스퀘어" panose="020B0600000101010101" pitchFamily="50" charset="-127"/>
              <a:ea typeface="나눔스퀘어" panose="020B0600000101010101" pitchFamily="50" charset="-127"/>
            </a:endParaRPr>
          </a:p>
        </p:txBody>
      </p:sp>
      <p:cxnSp>
        <p:nvCxnSpPr>
          <p:cNvPr id="73" name="직선 연결선 72"/>
          <p:cNvCxnSpPr/>
          <p:nvPr/>
        </p:nvCxnSpPr>
        <p:spPr>
          <a:xfrm>
            <a:off x="2122843" y="1712382"/>
            <a:ext cx="5367567" cy="0"/>
          </a:xfrm>
          <a:prstGeom prst="line">
            <a:avLst/>
          </a:prstGeom>
          <a:ln>
            <a:solidFill>
              <a:srgbClr val="BDBDBD"/>
            </a:solidFill>
          </a:ln>
        </p:spPr>
        <p:style>
          <a:lnRef idx="1">
            <a:schemeClr val="dk1"/>
          </a:lnRef>
          <a:fillRef idx="0">
            <a:schemeClr val="dk1"/>
          </a:fillRef>
          <a:effectRef idx="0">
            <a:schemeClr val="dk1"/>
          </a:effectRef>
          <a:fontRef idx="minor">
            <a:schemeClr val="tx1"/>
          </a:fontRef>
        </p:style>
      </p:cxnSp>
      <p:grpSp>
        <p:nvGrpSpPr>
          <p:cNvPr id="139" name="그룹 138"/>
          <p:cNvGrpSpPr/>
          <p:nvPr/>
        </p:nvGrpSpPr>
        <p:grpSpPr>
          <a:xfrm>
            <a:off x="367258" y="831971"/>
            <a:ext cx="905435" cy="304768"/>
            <a:chOff x="2791207" y="2200095"/>
            <a:chExt cx="288033" cy="288034"/>
          </a:xfrm>
        </p:grpSpPr>
        <p:sp>
          <p:nvSpPr>
            <p:cNvPr id="140" name="직사각형 139"/>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41" name="직선 연결선 140"/>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142" name="직선 연결선 141"/>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159" name="TextBox 158"/>
          <p:cNvSpPr txBox="1"/>
          <p:nvPr/>
        </p:nvSpPr>
        <p:spPr>
          <a:xfrm>
            <a:off x="207337" y="4723963"/>
            <a:ext cx="1062979" cy="230832"/>
          </a:xfrm>
          <a:prstGeom prst="rect">
            <a:avLst/>
          </a:prstGeom>
          <a:noFill/>
        </p:spPr>
        <p:txBody>
          <a:bodyPr wrap="square" rtlCol="0">
            <a:spAutoFit/>
          </a:bodyPr>
          <a:lstStyle/>
          <a:p>
            <a:r>
              <a:rPr lang="en-US" altLang="ko-KR" sz="900" dirty="0" smtClean="0">
                <a:solidFill>
                  <a:schemeClr val="bg1"/>
                </a:solidFill>
                <a:latin typeface="나눔스퀘어" panose="020B0600000101010101" pitchFamily="50" charset="-127"/>
                <a:ea typeface="나눔스퀘어" panose="020B0600000101010101" pitchFamily="50" charset="-127"/>
              </a:rPr>
              <a:t>1:1 </a:t>
            </a:r>
            <a:r>
              <a:rPr lang="ko-KR" altLang="en-US" sz="900" dirty="0" smtClean="0">
                <a:solidFill>
                  <a:schemeClr val="bg1"/>
                </a:solidFill>
                <a:latin typeface="나눔스퀘어" panose="020B0600000101010101" pitchFamily="50" charset="-127"/>
                <a:ea typeface="나눔스퀘어" panose="020B0600000101010101" pitchFamily="50" charset="-127"/>
              </a:rPr>
              <a:t>문의 관리</a:t>
            </a:r>
            <a:endParaRPr lang="ko-KR" altLang="en-US" sz="900" dirty="0">
              <a:solidFill>
                <a:schemeClr val="bg1"/>
              </a:solidFill>
              <a:latin typeface="나눔스퀘어" panose="020B0600000101010101" pitchFamily="50" charset="-127"/>
              <a:ea typeface="나눔스퀘어" panose="020B0600000101010101" pitchFamily="50" charset="-127"/>
            </a:endParaRPr>
          </a:p>
        </p:txBody>
      </p:sp>
      <p:graphicFrame>
        <p:nvGraphicFramePr>
          <p:cNvPr id="174" name="표 173"/>
          <p:cNvGraphicFramePr>
            <a:graphicFrameLocks noGrp="1"/>
          </p:cNvGraphicFramePr>
          <p:nvPr/>
        </p:nvGraphicFramePr>
        <p:xfrm>
          <a:off x="2160149" y="1772816"/>
          <a:ext cx="5330262" cy="2268184"/>
        </p:xfrm>
        <a:graphic>
          <a:graphicData uri="http://schemas.openxmlformats.org/drawingml/2006/table">
            <a:tbl>
              <a:tblPr firstRow="1" bandRow="1">
                <a:tableStyleId>{5940675A-B579-460E-94D1-54222C63F5DA}</a:tableStyleId>
              </a:tblPr>
              <a:tblGrid>
                <a:gridCol w="888377">
                  <a:extLst>
                    <a:ext uri="{9D8B030D-6E8A-4147-A177-3AD203B41FA5}">
                      <a16:colId xmlns:a16="http://schemas.microsoft.com/office/drawing/2014/main" val="3131824400"/>
                    </a:ext>
                  </a:extLst>
                </a:gridCol>
                <a:gridCol w="888377">
                  <a:extLst>
                    <a:ext uri="{9D8B030D-6E8A-4147-A177-3AD203B41FA5}">
                      <a16:colId xmlns:a16="http://schemas.microsoft.com/office/drawing/2014/main" val="1634375707"/>
                    </a:ext>
                  </a:extLst>
                </a:gridCol>
                <a:gridCol w="888377">
                  <a:extLst>
                    <a:ext uri="{9D8B030D-6E8A-4147-A177-3AD203B41FA5}">
                      <a16:colId xmlns:a16="http://schemas.microsoft.com/office/drawing/2014/main" val="1808361126"/>
                    </a:ext>
                  </a:extLst>
                </a:gridCol>
                <a:gridCol w="888377">
                  <a:extLst>
                    <a:ext uri="{9D8B030D-6E8A-4147-A177-3AD203B41FA5}">
                      <a16:colId xmlns:a16="http://schemas.microsoft.com/office/drawing/2014/main" val="3815291627"/>
                    </a:ext>
                  </a:extLst>
                </a:gridCol>
                <a:gridCol w="888377">
                  <a:extLst>
                    <a:ext uri="{9D8B030D-6E8A-4147-A177-3AD203B41FA5}">
                      <a16:colId xmlns:a16="http://schemas.microsoft.com/office/drawing/2014/main" val="898927488"/>
                    </a:ext>
                  </a:extLst>
                </a:gridCol>
                <a:gridCol w="888377">
                  <a:extLst>
                    <a:ext uri="{9D8B030D-6E8A-4147-A177-3AD203B41FA5}">
                      <a16:colId xmlns:a16="http://schemas.microsoft.com/office/drawing/2014/main" val="2167237956"/>
                    </a:ext>
                  </a:extLst>
                </a:gridCol>
              </a:tblGrid>
              <a:tr h="134584">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신고번호</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내용</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피신고자</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신고자</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 사유</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신고 시간</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4367575"/>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175</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81905735"/>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174</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1144937"/>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173</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65423932"/>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172</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1136213"/>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171</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89942080"/>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170</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4549769"/>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169</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8885800"/>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168</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0143686"/>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167</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0821198"/>
                  </a:ext>
                </a:extLst>
              </a:tr>
              <a:tr h="159325">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166</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나체 이미지 또는 성적</a:t>
                      </a:r>
                      <a:r>
                        <a:rPr lang="ko-KR" altLang="en-US" sz="700" baseline="0" dirty="0" smtClean="0">
                          <a:latin typeface="나눔스퀘어" panose="020B0600000101010101" pitchFamily="50" charset="-127"/>
                          <a:ea typeface="나눔스퀘어" panose="020B0600000101010101" pitchFamily="50" charset="-127"/>
                        </a:rPr>
                        <a:t> </a:t>
                      </a:r>
                      <a:r>
                        <a:rPr lang="en-US" altLang="ko-KR" sz="700" baseline="0" dirty="0" smtClean="0">
                          <a:latin typeface="나눔스퀘어" panose="020B0600000101010101" pitchFamily="50" charset="-127"/>
                          <a:ea typeface="나눔스퀘어" panose="020B0600000101010101" pitchFamily="50" charset="-127"/>
                        </a:rPr>
                        <a: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2021-07-17 01:11:19</a:t>
                      </a:r>
                      <a:endParaRPr lang="ko-KR" altLang="en-US" sz="700" dirty="0">
                        <a:latin typeface="나눔스퀘어" panose="020B0600000101010101" pitchFamily="50" charset="-127"/>
                        <a:ea typeface="나눔스퀘어" panose="020B0600000101010101" pitchFamily="50" charset="-127"/>
                      </a:endParaRPr>
                    </a:p>
                  </a:txBody>
                  <a:tcPr marL="36000" marR="3600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55369"/>
                  </a:ext>
                </a:extLst>
              </a:tr>
            </a:tbl>
          </a:graphicData>
        </a:graphic>
      </p:graphicFrame>
      <p:sp>
        <p:nvSpPr>
          <p:cNvPr id="177" name="TextBox 176"/>
          <p:cNvSpPr txBox="1"/>
          <p:nvPr/>
        </p:nvSpPr>
        <p:spPr>
          <a:xfrm>
            <a:off x="207338" y="1344437"/>
            <a:ext cx="843772" cy="200055"/>
          </a:xfrm>
          <a:prstGeom prst="rect">
            <a:avLst/>
          </a:prstGeom>
          <a:noFill/>
        </p:spPr>
        <p:txBody>
          <a:bodyPr wrap="square" rtlCol="0">
            <a:spAutoFit/>
          </a:bodyPr>
          <a:lstStyle/>
          <a:p>
            <a:r>
              <a:rPr lang="en-US" altLang="ko-KR" sz="700" dirty="0" smtClean="0">
                <a:solidFill>
                  <a:schemeClr val="bg1"/>
                </a:solidFill>
                <a:latin typeface="나눔스퀘어" panose="020B0600000101010101" pitchFamily="50" charset="-127"/>
                <a:ea typeface="나눔스퀘어" panose="020B0600000101010101" pitchFamily="50" charset="-127"/>
              </a:rPr>
              <a:t>MAIN</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78" name="TextBox 177"/>
          <p:cNvSpPr txBox="1"/>
          <p:nvPr/>
        </p:nvSpPr>
        <p:spPr>
          <a:xfrm>
            <a:off x="207338" y="1638829"/>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회원관리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79" name="TextBox 178"/>
          <p:cNvSpPr txBox="1"/>
          <p:nvPr/>
        </p:nvSpPr>
        <p:spPr>
          <a:xfrm>
            <a:off x="207337" y="3241121"/>
            <a:ext cx="1062979"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충전 상품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grpSp>
        <p:nvGrpSpPr>
          <p:cNvPr id="180" name="그룹 179"/>
          <p:cNvGrpSpPr/>
          <p:nvPr/>
        </p:nvGrpSpPr>
        <p:grpSpPr>
          <a:xfrm>
            <a:off x="1221910" y="1373922"/>
            <a:ext cx="153682" cy="153683"/>
            <a:chOff x="2791207" y="2200095"/>
            <a:chExt cx="288033" cy="288034"/>
          </a:xfrm>
        </p:grpSpPr>
        <p:sp>
          <p:nvSpPr>
            <p:cNvPr id="181" name="직사각형 180"/>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82" name="직선 연결선 181"/>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183" name="직선 연결선 182"/>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184" name="1/2 액자 183"/>
          <p:cNvSpPr/>
          <p:nvPr/>
        </p:nvSpPr>
        <p:spPr>
          <a:xfrm rot="13495481">
            <a:off x="1262684" y="1702209"/>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85" name="1/2 액자 184"/>
          <p:cNvSpPr/>
          <p:nvPr/>
        </p:nvSpPr>
        <p:spPr>
          <a:xfrm rot="13495481">
            <a:off x="1262686" y="3297151"/>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86" name="직사각형 185"/>
          <p:cNvSpPr/>
          <p:nvPr/>
        </p:nvSpPr>
        <p:spPr>
          <a:xfrm>
            <a:off x="123108" y="1893929"/>
            <a:ext cx="1387891" cy="2523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7" name="TextBox 186"/>
          <p:cNvSpPr txBox="1"/>
          <p:nvPr/>
        </p:nvSpPr>
        <p:spPr>
          <a:xfrm>
            <a:off x="207338" y="1907461"/>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게시판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88" name="1/2 액자 187"/>
          <p:cNvSpPr/>
          <p:nvPr/>
        </p:nvSpPr>
        <p:spPr>
          <a:xfrm rot="13495481">
            <a:off x="1262684" y="1969296"/>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89" name="직사각형 188"/>
          <p:cNvSpPr/>
          <p:nvPr/>
        </p:nvSpPr>
        <p:spPr>
          <a:xfrm>
            <a:off x="123108" y="2148765"/>
            <a:ext cx="1387891" cy="107293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0" name="TextBox 189"/>
          <p:cNvSpPr txBox="1"/>
          <p:nvPr/>
        </p:nvSpPr>
        <p:spPr>
          <a:xfrm>
            <a:off x="207338" y="2200526"/>
            <a:ext cx="1040634"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신고된 </a:t>
            </a:r>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조회</a:t>
            </a:r>
            <a:endParaRPr lang="ko-KR" altLang="en-US" sz="700" dirty="0">
              <a:latin typeface="나눔스퀘어" panose="020B0600000101010101" pitchFamily="50" charset="-127"/>
              <a:ea typeface="나눔스퀘어" panose="020B0600000101010101" pitchFamily="50" charset="-127"/>
            </a:endParaRPr>
          </a:p>
        </p:txBody>
      </p:sp>
      <p:sp>
        <p:nvSpPr>
          <p:cNvPr id="191" name="TextBox 190"/>
          <p:cNvSpPr txBox="1"/>
          <p:nvPr/>
        </p:nvSpPr>
        <p:spPr>
          <a:xfrm>
            <a:off x="207337" y="2471094"/>
            <a:ext cx="1139235"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처리된 신고 </a:t>
            </a:r>
            <a:r>
              <a:rPr lang="ko-KR" altLang="en-US" sz="700" dirty="0" err="1" smtClean="0">
                <a:latin typeface="나눔스퀘어" panose="020B0600000101010101" pitchFamily="50" charset="-127"/>
                <a:ea typeface="나눔스퀘어" panose="020B0600000101010101" pitchFamily="50" charset="-127"/>
              </a:rPr>
              <a:t>게시글</a:t>
            </a:r>
            <a:r>
              <a:rPr lang="ko-KR" altLang="en-US" sz="700" dirty="0" smtClean="0">
                <a:latin typeface="나눔스퀘어" panose="020B0600000101010101" pitchFamily="50" charset="-127"/>
                <a:ea typeface="나눔스퀘어" panose="020B0600000101010101" pitchFamily="50" charset="-127"/>
              </a:rPr>
              <a:t> 조회</a:t>
            </a:r>
            <a:endParaRPr lang="ko-KR" altLang="en-US" sz="700" dirty="0">
              <a:latin typeface="나눔스퀘어" panose="020B0600000101010101" pitchFamily="50" charset="-127"/>
              <a:ea typeface="나눔스퀘어" panose="020B0600000101010101" pitchFamily="50" charset="-127"/>
            </a:endParaRPr>
          </a:p>
        </p:txBody>
      </p:sp>
      <p:sp>
        <p:nvSpPr>
          <p:cNvPr id="193" name="TextBox 192"/>
          <p:cNvSpPr txBox="1"/>
          <p:nvPr/>
        </p:nvSpPr>
        <p:spPr>
          <a:xfrm>
            <a:off x="207338" y="2751075"/>
            <a:ext cx="1040634"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신고된 댓글 조회</a:t>
            </a:r>
            <a:endParaRPr lang="ko-KR" altLang="en-US" sz="700" dirty="0">
              <a:latin typeface="나눔스퀘어" panose="020B0600000101010101" pitchFamily="50" charset="-127"/>
              <a:ea typeface="나눔스퀘어" panose="020B0600000101010101" pitchFamily="50" charset="-127"/>
            </a:endParaRPr>
          </a:p>
        </p:txBody>
      </p:sp>
      <p:sp>
        <p:nvSpPr>
          <p:cNvPr id="194" name="TextBox 193"/>
          <p:cNvSpPr txBox="1"/>
          <p:nvPr/>
        </p:nvSpPr>
        <p:spPr>
          <a:xfrm>
            <a:off x="207337" y="3021643"/>
            <a:ext cx="1139235"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처리된 신고 댓글 조회</a:t>
            </a:r>
            <a:endParaRPr lang="ko-KR" altLang="en-US" sz="700" dirty="0">
              <a:latin typeface="나눔스퀘어" panose="020B0600000101010101" pitchFamily="50" charset="-127"/>
              <a:ea typeface="나눔스퀘어" panose="020B0600000101010101" pitchFamily="50" charset="-127"/>
            </a:endParaRPr>
          </a:p>
        </p:txBody>
      </p:sp>
      <p:sp>
        <p:nvSpPr>
          <p:cNvPr id="74" name="1/2 액자 73"/>
          <p:cNvSpPr/>
          <p:nvPr/>
        </p:nvSpPr>
        <p:spPr>
          <a:xfrm rot="13495481">
            <a:off x="6097637" y="1555483"/>
            <a:ext cx="54000" cy="54000"/>
          </a:xfrm>
          <a:prstGeom prst="halfFram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75" name="직사각형 74"/>
          <p:cNvSpPr/>
          <p:nvPr/>
        </p:nvSpPr>
        <p:spPr>
          <a:xfrm>
            <a:off x="5768236" y="1527605"/>
            <a:ext cx="432048" cy="14175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ctr"/>
          <a:lstStyle/>
          <a:p>
            <a:r>
              <a:rPr lang="ko-KR" altLang="en-US" sz="700" dirty="0" smtClean="0">
                <a:solidFill>
                  <a:schemeClr val="tx1"/>
                </a:solidFill>
                <a:latin typeface="나눔스퀘어" panose="020B0600000101010101" pitchFamily="50" charset="-127"/>
                <a:ea typeface="나눔스퀘어" panose="020B0600000101010101" pitchFamily="50" charset="-127"/>
              </a:rPr>
              <a:t>이메일</a:t>
            </a:r>
            <a:endParaRPr lang="ko-KR" altLang="en-US" sz="700" dirty="0">
              <a:solidFill>
                <a:schemeClr val="tx1"/>
              </a:solidFill>
              <a:latin typeface="나눔스퀘어" panose="020B0600000101010101" pitchFamily="50" charset="-127"/>
              <a:ea typeface="나눔스퀘어" panose="020B0600000101010101" pitchFamily="50" charset="-127"/>
            </a:endParaRPr>
          </a:p>
        </p:txBody>
      </p:sp>
      <p:sp>
        <p:nvSpPr>
          <p:cNvPr id="76" name="직사각형 75"/>
          <p:cNvSpPr/>
          <p:nvPr/>
        </p:nvSpPr>
        <p:spPr>
          <a:xfrm>
            <a:off x="6248999" y="1527605"/>
            <a:ext cx="921639" cy="14175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ctr"/>
          <a:lstStyle/>
          <a:p>
            <a:r>
              <a:rPr lang="ko-KR" altLang="en-US" sz="700" dirty="0" err="1" smtClean="0">
                <a:solidFill>
                  <a:schemeClr val="bg1">
                    <a:lumMod val="50000"/>
                  </a:schemeClr>
                </a:solidFill>
                <a:latin typeface="나눔스퀘어" panose="020B0600000101010101" pitchFamily="50" charset="-127"/>
                <a:ea typeface="나눔스퀘어" panose="020B0600000101010101" pitchFamily="50" charset="-127"/>
              </a:rPr>
              <a:t>검색어를</a:t>
            </a:r>
            <a:r>
              <a:rPr lang="ko-KR" altLang="en-US" sz="700" dirty="0" smtClean="0">
                <a:solidFill>
                  <a:schemeClr val="bg1">
                    <a:lumMod val="50000"/>
                  </a:schemeClr>
                </a:solidFill>
                <a:latin typeface="나눔스퀘어" panose="020B0600000101010101" pitchFamily="50" charset="-127"/>
                <a:ea typeface="나눔스퀘어" panose="020B0600000101010101" pitchFamily="50" charset="-127"/>
              </a:rPr>
              <a:t> 입력해주세요</a:t>
            </a:r>
            <a:r>
              <a:rPr lang="en-US" altLang="ko-KR" sz="700" dirty="0" smtClean="0">
                <a:solidFill>
                  <a:schemeClr val="bg1">
                    <a:lumMod val="50000"/>
                  </a:schemeClr>
                </a:solidFill>
                <a:latin typeface="나눔스퀘어" panose="020B0600000101010101" pitchFamily="50" charset="-127"/>
                <a:ea typeface="나눔스퀘어" panose="020B0600000101010101" pitchFamily="50" charset="-127"/>
              </a:rPr>
              <a:t>.</a:t>
            </a:r>
            <a:endParaRPr lang="ko-KR" altLang="en-US" sz="700" dirty="0">
              <a:solidFill>
                <a:schemeClr val="bg1">
                  <a:lumMod val="50000"/>
                </a:schemeClr>
              </a:solidFill>
              <a:latin typeface="나눔스퀘어" panose="020B0600000101010101" pitchFamily="50" charset="-127"/>
              <a:ea typeface="나눔스퀘어" panose="020B0600000101010101" pitchFamily="50" charset="-127"/>
            </a:endParaRPr>
          </a:p>
        </p:txBody>
      </p:sp>
      <p:sp>
        <p:nvSpPr>
          <p:cNvPr id="77" name="직사각형 76"/>
          <p:cNvSpPr/>
          <p:nvPr/>
        </p:nvSpPr>
        <p:spPr>
          <a:xfrm>
            <a:off x="7219278" y="1527605"/>
            <a:ext cx="255256" cy="14175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72000" rtlCol="0" anchor="ctr">
            <a:noAutofit/>
          </a:bodyPr>
          <a:lstStyle/>
          <a:p>
            <a:pPr algn="ctr"/>
            <a:r>
              <a:rPr lang="ko-KR" altLang="en-US" sz="700" dirty="0" smtClean="0">
                <a:solidFill>
                  <a:schemeClr val="bg1">
                    <a:lumMod val="50000"/>
                  </a:schemeClr>
                </a:solidFill>
                <a:latin typeface="나눔스퀘어" panose="020B0600000101010101" pitchFamily="50" charset="-127"/>
                <a:ea typeface="나눔스퀘어" panose="020B0600000101010101" pitchFamily="50" charset="-127"/>
              </a:rPr>
              <a:t>검색</a:t>
            </a:r>
            <a:endParaRPr lang="ko-KR" altLang="en-US" sz="700" dirty="0">
              <a:solidFill>
                <a:schemeClr val="bg1">
                  <a:lumMod val="50000"/>
                </a:schemeClr>
              </a:solidFill>
              <a:latin typeface="나눔스퀘어" panose="020B0600000101010101" pitchFamily="50" charset="-127"/>
              <a:ea typeface="나눔스퀘어" panose="020B0600000101010101" pitchFamily="50" charset="-127"/>
            </a:endParaRPr>
          </a:p>
        </p:txBody>
      </p:sp>
      <p:pic>
        <p:nvPicPr>
          <p:cNvPr id="88" name="그림 87"/>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474286" y="4360264"/>
            <a:ext cx="701987" cy="176523"/>
          </a:xfrm>
          <a:prstGeom prst="rect">
            <a:avLst/>
          </a:prstGeom>
        </p:spPr>
      </p:pic>
      <p:sp>
        <p:nvSpPr>
          <p:cNvPr id="87" name="직사각형 86"/>
          <p:cNvSpPr/>
          <p:nvPr/>
        </p:nvSpPr>
        <p:spPr>
          <a:xfrm>
            <a:off x="123329" y="686326"/>
            <a:ext cx="7829098" cy="4458365"/>
          </a:xfrm>
          <a:prstGeom prst="rect">
            <a:avLst/>
          </a:prstGeom>
          <a:solidFill>
            <a:schemeClr val="tx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 name="그림 2"/>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896083" y="1771982"/>
            <a:ext cx="2427135" cy="2313363"/>
          </a:xfrm>
          <a:prstGeom prst="rect">
            <a:avLst/>
          </a:prstGeom>
          <a:ln w="6350">
            <a:solidFill>
              <a:schemeClr val="bg1">
                <a:lumMod val="50000"/>
              </a:schemeClr>
            </a:solidFill>
          </a:ln>
        </p:spPr>
      </p:pic>
      <p:sp>
        <p:nvSpPr>
          <p:cNvPr id="78" name="Google Shape;496;p28"/>
          <p:cNvSpPr/>
          <p:nvPr/>
        </p:nvSpPr>
        <p:spPr>
          <a:xfrm>
            <a:off x="3851575" y="4025997"/>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79" name="Google Shape;499;p28"/>
          <p:cNvSpPr/>
          <p:nvPr/>
        </p:nvSpPr>
        <p:spPr>
          <a:xfrm>
            <a:off x="3034558" y="3741140"/>
            <a:ext cx="2120373" cy="19826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0" name="Google Shape;499;p28"/>
          <p:cNvSpPr/>
          <p:nvPr/>
        </p:nvSpPr>
        <p:spPr>
          <a:xfrm>
            <a:off x="3641839" y="1933886"/>
            <a:ext cx="1538316" cy="177169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1" name="Google Shape;496;p28"/>
          <p:cNvSpPr/>
          <p:nvPr/>
        </p:nvSpPr>
        <p:spPr>
          <a:xfrm>
            <a:off x="5333877" y="2725342"/>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36291221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직사각형 135"/>
          <p:cNvSpPr/>
          <p:nvPr/>
        </p:nvSpPr>
        <p:spPr>
          <a:xfrm>
            <a:off x="119619" y="698827"/>
            <a:ext cx="1390087" cy="44650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게시글</a:t>
            </a:r>
            <a:r>
              <a:rPr lang="ko-KR" altLang="en-US" sz="1050" dirty="0">
                <a:solidFill>
                  <a:schemeClr val="tx1"/>
                </a:solidFill>
                <a:latin typeface="나눔스퀘어 Bold" panose="020B0600000101010101" pitchFamily="50" charset="-127"/>
                <a:ea typeface="나눔스퀘어 Bold" panose="020B0600000101010101" pitchFamily="50" charset="-127"/>
              </a:rPr>
              <a:t> 신고 리스트 팝업</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sp>
        <p:nvSpPr>
          <p:cNvPr id="29" name="TextBox 28">
            <a:extLst>
              <a:ext uri="{FF2B5EF4-FFF2-40B4-BE49-F238E27FC236}">
                <a16:creationId xmlns:a16="http://schemas.microsoft.com/office/drawing/2014/main" id="{DDF58C48-5157-4FFA-B714-C02B198B9885}"/>
              </a:ext>
            </a:extLst>
          </p:cNvPr>
          <p:cNvSpPr txBox="1"/>
          <p:nvPr/>
        </p:nvSpPr>
        <p:spPr>
          <a:xfrm>
            <a:off x="11668386" y="106980"/>
            <a:ext cx="567784"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11-12</a:t>
            </a:r>
            <a:endParaRPr lang="ko-KR" altLang="en-US" sz="1050" dirty="0">
              <a:latin typeface="나눔스퀘어 Bold" panose="020B0600000101010101" pitchFamily="50" charset="-127"/>
              <a:ea typeface="나눔스퀘어 Bold" panose="020B0600000101010101" pitchFamily="50" charset="-127"/>
            </a:endParaRPr>
          </a:p>
        </p:txBody>
      </p:sp>
      <p:sp>
        <p:nvSpPr>
          <p:cNvPr id="30" name="직사각형 29"/>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31" name="직선 연결선 30"/>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2" name="표 31">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49465839"/>
              </p:ext>
            </p:extLst>
          </p:nvPr>
        </p:nvGraphicFramePr>
        <p:xfrm>
          <a:off x="8688288" y="476673"/>
          <a:ext cx="3384376" cy="249069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11-13</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해당 충전 상품을 수정하는 폼이 </a:t>
                      </a:r>
                      <a:endPar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해당 충전 상품을 삭제한다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새 충전 상품을 입력하는 폼이다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79993719"/>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04</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번에 입력한 충전 상품이 등록된다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06</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해당 페이지의 충전 상품이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76130978"/>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6" name="직사각형 35"/>
          <p:cNvSpPr/>
          <p:nvPr/>
        </p:nvSpPr>
        <p:spPr>
          <a:xfrm>
            <a:off x="1509706" y="1080780"/>
            <a:ext cx="6439011" cy="40764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모서리가 둥근 직사각형 36"/>
          <p:cNvSpPr/>
          <p:nvPr/>
        </p:nvSpPr>
        <p:spPr>
          <a:xfrm>
            <a:off x="2091747" y="1467135"/>
            <a:ext cx="5444413" cy="2321905"/>
          </a:xfrm>
          <a:prstGeom prst="roundRect">
            <a:avLst>
              <a:gd name="adj" fmla="val 4597"/>
            </a:avLst>
          </a:prstGeom>
          <a:solidFill>
            <a:schemeClr val="bg1"/>
          </a:solidFill>
          <a:ln w="6350">
            <a:solidFill>
              <a:srgbClr val="BDBDBD"/>
            </a:solidFill>
          </a:ln>
          <a:effectLst>
            <a:outerShdw blurRad="254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1509706" y="692150"/>
            <a:ext cx="6439011" cy="4592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p:cNvSpPr txBox="1"/>
          <p:nvPr/>
        </p:nvSpPr>
        <p:spPr>
          <a:xfrm>
            <a:off x="20425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전체 회원 수 </a:t>
            </a:r>
            <a:r>
              <a:rPr lang="en-US" altLang="ko-KR" sz="800" dirty="0" smtClean="0">
                <a:latin typeface="나눔스퀘어" panose="020B0600000101010101" pitchFamily="50" charset="-127"/>
                <a:ea typeface="나눔스퀘어" panose="020B0600000101010101" pitchFamily="50" charset="-127"/>
              </a:rPr>
              <a:t>: 1092</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53" name="그룹 52"/>
          <p:cNvGrpSpPr/>
          <p:nvPr/>
        </p:nvGrpSpPr>
        <p:grpSpPr>
          <a:xfrm>
            <a:off x="1969162" y="831949"/>
            <a:ext cx="153682" cy="153683"/>
            <a:chOff x="2791207" y="2200095"/>
            <a:chExt cx="288033" cy="288034"/>
          </a:xfrm>
        </p:grpSpPr>
        <p:sp>
          <p:nvSpPr>
            <p:cNvPr id="54" name="직사각형 5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55" name="직선 연결선 5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56" name="직선 연결선 5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57" name="TextBox 56"/>
          <p:cNvSpPr txBox="1"/>
          <p:nvPr/>
        </p:nvSpPr>
        <p:spPr>
          <a:xfrm>
            <a:off x="3531088"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회원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58" name="그룹 57"/>
          <p:cNvGrpSpPr/>
          <p:nvPr/>
        </p:nvGrpSpPr>
        <p:grpSpPr>
          <a:xfrm>
            <a:off x="3457697" y="831949"/>
            <a:ext cx="153682" cy="153683"/>
            <a:chOff x="2791207" y="2200095"/>
            <a:chExt cx="288033" cy="288034"/>
          </a:xfrm>
        </p:grpSpPr>
        <p:sp>
          <p:nvSpPr>
            <p:cNvPr id="59" name="직사각형 5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0" name="직선 연결선 5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1" name="직선 연결선 6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2" name="TextBox 61"/>
          <p:cNvSpPr txBox="1"/>
          <p:nvPr/>
        </p:nvSpPr>
        <p:spPr>
          <a:xfrm>
            <a:off x="5051445"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총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50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63" name="그룹 62"/>
          <p:cNvGrpSpPr/>
          <p:nvPr/>
        </p:nvGrpSpPr>
        <p:grpSpPr>
          <a:xfrm>
            <a:off x="4978054" y="831949"/>
            <a:ext cx="153682" cy="153683"/>
            <a:chOff x="2791207" y="2200095"/>
            <a:chExt cx="288033" cy="288034"/>
          </a:xfrm>
        </p:grpSpPr>
        <p:sp>
          <p:nvSpPr>
            <p:cNvPr id="64" name="직사각형 6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5" name="직선 연결선 6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6" name="직선 연결선 6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7" name="TextBox 66"/>
          <p:cNvSpPr txBox="1"/>
          <p:nvPr/>
        </p:nvSpPr>
        <p:spPr>
          <a:xfrm>
            <a:off x="64696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a:latin typeface="나눔스퀘어" panose="020B0600000101010101" pitchFamily="50" charset="-127"/>
                <a:ea typeface="나눔스퀘어" panose="020B0600000101010101" pitchFamily="50" charset="-127"/>
              </a:rPr>
              <a:t>개</a:t>
            </a:r>
          </a:p>
        </p:txBody>
      </p:sp>
      <p:grpSp>
        <p:nvGrpSpPr>
          <p:cNvPr id="68" name="그룹 67"/>
          <p:cNvGrpSpPr/>
          <p:nvPr/>
        </p:nvGrpSpPr>
        <p:grpSpPr>
          <a:xfrm>
            <a:off x="6396262" y="831949"/>
            <a:ext cx="153682" cy="153683"/>
            <a:chOff x="2791207" y="2200095"/>
            <a:chExt cx="288033" cy="288034"/>
          </a:xfrm>
        </p:grpSpPr>
        <p:sp>
          <p:nvSpPr>
            <p:cNvPr id="69" name="직사각형 6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70" name="직선 연결선 6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71" name="직선 연결선 7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72" name="TextBox 71"/>
          <p:cNvSpPr txBox="1"/>
          <p:nvPr/>
        </p:nvSpPr>
        <p:spPr>
          <a:xfrm>
            <a:off x="2131786" y="1483663"/>
            <a:ext cx="1587950" cy="246221"/>
          </a:xfrm>
          <a:prstGeom prst="rect">
            <a:avLst/>
          </a:prstGeom>
          <a:noFill/>
        </p:spPr>
        <p:txBody>
          <a:bodyPr wrap="square" rtlCol="0">
            <a:spAutoFit/>
          </a:bodyPr>
          <a:lstStyle/>
          <a:p>
            <a:r>
              <a:rPr lang="ko-KR" altLang="en-US" sz="1000" dirty="0" smtClean="0">
                <a:latin typeface="나눔스퀘어" panose="020B0600000101010101" pitchFamily="50" charset="-127"/>
                <a:ea typeface="나눔스퀘어" panose="020B0600000101010101" pitchFamily="50" charset="-127"/>
              </a:rPr>
              <a:t>충전 상품 관리</a:t>
            </a:r>
            <a:endParaRPr lang="ko-KR" altLang="en-US" sz="1000" dirty="0">
              <a:latin typeface="나눔스퀘어" panose="020B0600000101010101" pitchFamily="50" charset="-127"/>
              <a:ea typeface="나눔스퀘어" panose="020B0600000101010101" pitchFamily="50" charset="-127"/>
            </a:endParaRPr>
          </a:p>
        </p:txBody>
      </p:sp>
      <p:cxnSp>
        <p:nvCxnSpPr>
          <p:cNvPr id="73" name="직선 연결선 72"/>
          <p:cNvCxnSpPr/>
          <p:nvPr/>
        </p:nvCxnSpPr>
        <p:spPr>
          <a:xfrm>
            <a:off x="2122843" y="1712382"/>
            <a:ext cx="5367567" cy="0"/>
          </a:xfrm>
          <a:prstGeom prst="line">
            <a:avLst/>
          </a:prstGeom>
          <a:ln>
            <a:solidFill>
              <a:srgbClr val="BDBDBD"/>
            </a:solidFill>
          </a:ln>
        </p:spPr>
        <p:style>
          <a:lnRef idx="1">
            <a:schemeClr val="dk1"/>
          </a:lnRef>
          <a:fillRef idx="0">
            <a:schemeClr val="dk1"/>
          </a:fillRef>
          <a:effectRef idx="0">
            <a:schemeClr val="dk1"/>
          </a:effectRef>
          <a:fontRef idx="minor">
            <a:schemeClr val="tx1"/>
          </a:fontRef>
        </p:style>
      </p:cxnSp>
      <p:grpSp>
        <p:nvGrpSpPr>
          <p:cNvPr id="139" name="그룹 138"/>
          <p:cNvGrpSpPr/>
          <p:nvPr/>
        </p:nvGrpSpPr>
        <p:grpSpPr>
          <a:xfrm>
            <a:off x="367258" y="831971"/>
            <a:ext cx="905435" cy="304768"/>
            <a:chOff x="2791207" y="2200095"/>
            <a:chExt cx="288033" cy="288034"/>
          </a:xfrm>
        </p:grpSpPr>
        <p:sp>
          <p:nvSpPr>
            <p:cNvPr id="140" name="직사각형 139"/>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41" name="직선 연결선 140"/>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142" name="직선 연결선 141"/>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159" name="TextBox 158"/>
          <p:cNvSpPr txBox="1"/>
          <p:nvPr/>
        </p:nvSpPr>
        <p:spPr>
          <a:xfrm>
            <a:off x="207337" y="4723963"/>
            <a:ext cx="1062979" cy="230832"/>
          </a:xfrm>
          <a:prstGeom prst="rect">
            <a:avLst/>
          </a:prstGeom>
          <a:noFill/>
        </p:spPr>
        <p:txBody>
          <a:bodyPr wrap="square" rtlCol="0">
            <a:spAutoFit/>
          </a:bodyPr>
          <a:lstStyle/>
          <a:p>
            <a:r>
              <a:rPr lang="en-US" altLang="ko-KR" sz="900" dirty="0" smtClean="0">
                <a:solidFill>
                  <a:schemeClr val="bg1"/>
                </a:solidFill>
                <a:latin typeface="나눔스퀘어" panose="020B0600000101010101" pitchFamily="50" charset="-127"/>
                <a:ea typeface="나눔스퀘어" panose="020B0600000101010101" pitchFamily="50" charset="-127"/>
              </a:rPr>
              <a:t>1:1 </a:t>
            </a:r>
            <a:r>
              <a:rPr lang="ko-KR" altLang="en-US" sz="900" dirty="0" smtClean="0">
                <a:solidFill>
                  <a:schemeClr val="bg1"/>
                </a:solidFill>
                <a:latin typeface="나눔스퀘어" panose="020B0600000101010101" pitchFamily="50" charset="-127"/>
                <a:ea typeface="나눔스퀘어" panose="020B0600000101010101" pitchFamily="50" charset="-127"/>
              </a:rPr>
              <a:t>문의 관리</a:t>
            </a:r>
            <a:endParaRPr lang="ko-KR" altLang="en-US" sz="900" dirty="0">
              <a:solidFill>
                <a:schemeClr val="bg1"/>
              </a:solidFill>
              <a:latin typeface="나눔스퀘어" panose="020B0600000101010101" pitchFamily="50" charset="-127"/>
              <a:ea typeface="나눔스퀘어" panose="020B0600000101010101" pitchFamily="50" charset="-127"/>
            </a:endParaRPr>
          </a:p>
        </p:txBody>
      </p:sp>
      <p:sp>
        <p:nvSpPr>
          <p:cNvPr id="84" name="Google Shape;476;p28"/>
          <p:cNvSpPr/>
          <p:nvPr/>
        </p:nvSpPr>
        <p:spPr>
          <a:xfrm>
            <a:off x="5376846" y="3922923"/>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pic>
        <p:nvPicPr>
          <p:cNvPr id="85" name="그림 8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476991" y="3929497"/>
            <a:ext cx="701987" cy="176523"/>
          </a:xfrm>
          <a:prstGeom prst="rect">
            <a:avLst/>
          </a:prstGeom>
        </p:spPr>
      </p:pic>
      <p:sp>
        <p:nvSpPr>
          <p:cNvPr id="86" name="Google Shape;474;p28"/>
          <p:cNvSpPr/>
          <p:nvPr/>
        </p:nvSpPr>
        <p:spPr>
          <a:xfrm>
            <a:off x="4468838" y="3920308"/>
            <a:ext cx="710140" cy="18571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8" name="Google Shape;476;p28"/>
          <p:cNvSpPr/>
          <p:nvPr/>
        </p:nvSpPr>
        <p:spPr>
          <a:xfrm>
            <a:off x="7521818" y="2606571"/>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9" name="TextBox 98"/>
          <p:cNvSpPr txBox="1"/>
          <p:nvPr/>
        </p:nvSpPr>
        <p:spPr>
          <a:xfrm>
            <a:off x="207338" y="1344437"/>
            <a:ext cx="843772" cy="200055"/>
          </a:xfrm>
          <a:prstGeom prst="rect">
            <a:avLst/>
          </a:prstGeom>
          <a:noFill/>
        </p:spPr>
        <p:txBody>
          <a:bodyPr wrap="square" rtlCol="0">
            <a:spAutoFit/>
          </a:bodyPr>
          <a:lstStyle/>
          <a:p>
            <a:r>
              <a:rPr lang="en-US" altLang="ko-KR" sz="700" dirty="0" smtClean="0">
                <a:solidFill>
                  <a:schemeClr val="bg1"/>
                </a:solidFill>
                <a:latin typeface="나눔스퀘어" panose="020B0600000101010101" pitchFamily="50" charset="-127"/>
                <a:ea typeface="나눔스퀘어" panose="020B0600000101010101" pitchFamily="50" charset="-127"/>
              </a:rPr>
              <a:t>MAIN</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00" name="TextBox 99"/>
          <p:cNvSpPr txBox="1"/>
          <p:nvPr/>
        </p:nvSpPr>
        <p:spPr>
          <a:xfrm>
            <a:off x="207338" y="1638829"/>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회원관리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01" name="TextBox 100"/>
          <p:cNvSpPr txBox="1"/>
          <p:nvPr/>
        </p:nvSpPr>
        <p:spPr>
          <a:xfrm>
            <a:off x="207338" y="1931665"/>
            <a:ext cx="941100"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게시판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grpSp>
        <p:nvGrpSpPr>
          <p:cNvPr id="104" name="그룹 103"/>
          <p:cNvGrpSpPr/>
          <p:nvPr/>
        </p:nvGrpSpPr>
        <p:grpSpPr>
          <a:xfrm>
            <a:off x="1221910" y="1373922"/>
            <a:ext cx="153682" cy="153683"/>
            <a:chOff x="2791207" y="2200095"/>
            <a:chExt cx="288033" cy="288034"/>
          </a:xfrm>
        </p:grpSpPr>
        <p:sp>
          <p:nvSpPr>
            <p:cNvPr id="105" name="직사각형 104"/>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06" name="직선 연결선 105"/>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107" name="직선 연결선 106"/>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108" name="1/2 액자 107"/>
          <p:cNvSpPr/>
          <p:nvPr/>
        </p:nvSpPr>
        <p:spPr>
          <a:xfrm rot="13495481">
            <a:off x="1262684" y="1702209"/>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09" name="1/2 액자 108"/>
          <p:cNvSpPr/>
          <p:nvPr/>
        </p:nvSpPr>
        <p:spPr>
          <a:xfrm rot="13495481">
            <a:off x="1262685" y="1997368"/>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14" name="Google Shape;496;p28"/>
          <p:cNvSpPr/>
          <p:nvPr/>
        </p:nvSpPr>
        <p:spPr>
          <a:xfrm>
            <a:off x="1584510" y="2810008"/>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5" name="직사각형 114"/>
          <p:cNvSpPr/>
          <p:nvPr/>
        </p:nvSpPr>
        <p:spPr>
          <a:xfrm>
            <a:off x="123108" y="2222460"/>
            <a:ext cx="1387891" cy="2523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TextBox 115"/>
          <p:cNvSpPr txBox="1"/>
          <p:nvPr/>
        </p:nvSpPr>
        <p:spPr>
          <a:xfrm>
            <a:off x="207338" y="2235992"/>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충전 상품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17" name="1/2 액자 116"/>
          <p:cNvSpPr/>
          <p:nvPr/>
        </p:nvSpPr>
        <p:spPr>
          <a:xfrm rot="13495481">
            <a:off x="1262684" y="2297827"/>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18" name="직사각형 117"/>
          <p:cNvSpPr/>
          <p:nvPr/>
        </p:nvSpPr>
        <p:spPr>
          <a:xfrm>
            <a:off x="123108" y="2477296"/>
            <a:ext cx="1387891" cy="59082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TextBox 118"/>
          <p:cNvSpPr txBox="1"/>
          <p:nvPr/>
        </p:nvSpPr>
        <p:spPr>
          <a:xfrm>
            <a:off x="207338" y="2529057"/>
            <a:ext cx="1040634"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충전 상품 관리</a:t>
            </a:r>
            <a:endParaRPr lang="ko-KR" altLang="en-US" sz="700" dirty="0">
              <a:latin typeface="나눔스퀘어" panose="020B0600000101010101" pitchFamily="50" charset="-127"/>
              <a:ea typeface="나눔스퀘어" panose="020B0600000101010101" pitchFamily="50" charset="-127"/>
            </a:endParaRPr>
          </a:p>
        </p:txBody>
      </p:sp>
      <p:sp>
        <p:nvSpPr>
          <p:cNvPr id="120" name="TextBox 119"/>
          <p:cNvSpPr txBox="1"/>
          <p:nvPr/>
        </p:nvSpPr>
        <p:spPr>
          <a:xfrm>
            <a:off x="207337" y="2799625"/>
            <a:ext cx="1139235"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충전 내역 리스트</a:t>
            </a:r>
            <a:endParaRPr lang="ko-KR" altLang="en-US" sz="700" dirty="0">
              <a:latin typeface="나눔스퀘어" panose="020B0600000101010101" pitchFamily="50" charset="-127"/>
              <a:ea typeface="나눔스퀘어" panose="020B0600000101010101" pitchFamily="50" charset="-127"/>
            </a:endParaRPr>
          </a:p>
        </p:txBody>
      </p:sp>
      <p:sp>
        <p:nvSpPr>
          <p:cNvPr id="121" name="Google Shape;499;p28"/>
          <p:cNvSpPr/>
          <p:nvPr/>
        </p:nvSpPr>
        <p:spPr>
          <a:xfrm>
            <a:off x="235596" y="2808995"/>
            <a:ext cx="1179883" cy="1936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pic>
        <p:nvPicPr>
          <p:cNvPr id="2" name="그림 1"/>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177828" y="1831895"/>
            <a:ext cx="5312582" cy="1881629"/>
          </a:xfrm>
          <a:prstGeom prst="rect">
            <a:avLst/>
          </a:prstGeom>
        </p:spPr>
      </p:pic>
      <p:sp>
        <p:nvSpPr>
          <p:cNvPr id="87" name="Google Shape;474;p28"/>
          <p:cNvSpPr/>
          <p:nvPr/>
        </p:nvSpPr>
        <p:spPr>
          <a:xfrm>
            <a:off x="2222855" y="3539101"/>
            <a:ext cx="4742004" cy="14551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4" name="Google Shape;474;p28"/>
          <p:cNvSpPr/>
          <p:nvPr/>
        </p:nvSpPr>
        <p:spPr>
          <a:xfrm>
            <a:off x="6963984" y="3539101"/>
            <a:ext cx="462526" cy="14551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5" name="Google Shape;474;p28"/>
          <p:cNvSpPr/>
          <p:nvPr/>
        </p:nvSpPr>
        <p:spPr>
          <a:xfrm>
            <a:off x="6947685" y="1984785"/>
            <a:ext cx="257882" cy="155289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7" name="Google Shape;474;p28"/>
          <p:cNvSpPr/>
          <p:nvPr/>
        </p:nvSpPr>
        <p:spPr>
          <a:xfrm>
            <a:off x="7206834" y="1984785"/>
            <a:ext cx="257882" cy="155289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8" name="Google Shape;476;p28"/>
          <p:cNvSpPr/>
          <p:nvPr/>
        </p:nvSpPr>
        <p:spPr>
          <a:xfrm>
            <a:off x="6276728" y="2606571"/>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3" name="Google Shape;476;p28"/>
          <p:cNvSpPr/>
          <p:nvPr/>
        </p:nvSpPr>
        <p:spPr>
          <a:xfrm>
            <a:off x="1538516" y="3523852"/>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4" name="Google Shape;476;p28"/>
          <p:cNvSpPr/>
          <p:nvPr/>
        </p:nvSpPr>
        <p:spPr>
          <a:xfrm>
            <a:off x="7581830" y="3523852"/>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7752984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직사각형 135"/>
          <p:cNvSpPr/>
          <p:nvPr/>
        </p:nvSpPr>
        <p:spPr>
          <a:xfrm>
            <a:off x="119619" y="698827"/>
            <a:ext cx="1390087" cy="446504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게시글</a:t>
            </a:r>
            <a:r>
              <a:rPr lang="ko-KR" altLang="en-US" sz="1050" dirty="0">
                <a:solidFill>
                  <a:schemeClr val="tx1"/>
                </a:solidFill>
                <a:latin typeface="나눔스퀘어 Bold" panose="020B0600000101010101" pitchFamily="50" charset="-127"/>
                <a:ea typeface="나눔스퀘어 Bold" panose="020B0600000101010101" pitchFamily="50" charset="-127"/>
              </a:rPr>
              <a:t> 신고 리스트 팝업</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sp>
        <p:nvSpPr>
          <p:cNvPr id="29" name="TextBox 28">
            <a:extLst>
              <a:ext uri="{FF2B5EF4-FFF2-40B4-BE49-F238E27FC236}">
                <a16:creationId xmlns:a16="http://schemas.microsoft.com/office/drawing/2014/main" id="{DDF58C48-5157-4FFA-B714-C02B198B9885}"/>
              </a:ext>
            </a:extLst>
          </p:cNvPr>
          <p:cNvSpPr txBox="1"/>
          <p:nvPr/>
        </p:nvSpPr>
        <p:spPr>
          <a:xfrm>
            <a:off x="11668386" y="106980"/>
            <a:ext cx="567784"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11-13</a:t>
            </a:r>
            <a:endParaRPr lang="ko-KR" altLang="en-US" sz="1050" dirty="0">
              <a:latin typeface="나눔스퀘어 Bold" panose="020B0600000101010101" pitchFamily="50" charset="-127"/>
              <a:ea typeface="나눔스퀘어 Bold" panose="020B0600000101010101" pitchFamily="50" charset="-127"/>
            </a:endParaRPr>
          </a:p>
        </p:txBody>
      </p:sp>
      <p:sp>
        <p:nvSpPr>
          <p:cNvPr id="30" name="직사각형 29"/>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31" name="직선 연결선 30"/>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2" name="표 31">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923122395"/>
              </p:ext>
            </p:extLst>
          </p:nvPr>
        </p:nvGraphicFramePr>
        <p:xfrm>
          <a:off x="8688288" y="476673"/>
          <a:ext cx="3384376" cy="172866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11-12</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충전 내역 목록이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해당 페이지의 충전 내역이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6" name="직사각형 35"/>
          <p:cNvSpPr/>
          <p:nvPr/>
        </p:nvSpPr>
        <p:spPr>
          <a:xfrm>
            <a:off x="1509706" y="1080780"/>
            <a:ext cx="6439011" cy="40764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모서리가 둥근 직사각형 36"/>
          <p:cNvSpPr/>
          <p:nvPr/>
        </p:nvSpPr>
        <p:spPr>
          <a:xfrm>
            <a:off x="2091747" y="1467135"/>
            <a:ext cx="5444413" cy="2753953"/>
          </a:xfrm>
          <a:prstGeom prst="roundRect">
            <a:avLst>
              <a:gd name="adj" fmla="val 4597"/>
            </a:avLst>
          </a:prstGeom>
          <a:solidFill>
            <a:schemeClr val="bg1"/>
          </a:solidFill>
          <a:ln w="6350">
            <a:solidFill>
              <a:srgbClr val="BDBDBD"/>
            </a:solidFill>
          </a:ln>
          <a:effectLst>
            <a:outerShdw blurRad="25400" dist="38100" dir="2700000" algn="tl"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직사각형 37"/>
          <p:cNvSpPr/>
          <p:nvPr/>
        </p:nvSpPr>
        <p:spPr>
          <a:xfrm>
            <a:off x="1509706" y="692150"/>
            <a:ext cx="6439011" cy="45928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TextBox 51"/>
          <p:cNvSpPr txBox="1"/>
          <p:nvPr/>
        </p:nvSpPr>
        <p:spPr>
          <a:xfrm>
            <a:off x="20425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전체 회원 수 </a:t>
            </a:r>
            <a:r>
              <a:rPr lang="en-US" altLang="ko-KR" sz="800" dirty="0" smtClean="0">
                <a:latin typeface="나눔스퀘어" panose="020B0600000101010101" pitchFamily="50" charset="-127"/>
                <a:ea typeface="나눔스퀘어" panose="020B0600000101010101" pitchFamily="50" charset="-127"/>
              </a:rPr>
              <a:t>: 1092</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53" name="그룹 52"/>
          <p:cNvGrpSpPr/>
          <p:nvPr/>
        </p:nvGrpSpPr>
        <p:grpSpPr>
          <a:xfrm>
            <a:off x="1969162" y="831949"/>
            <a:ext cx="153682" cy="153683"/>
            <a:chOff x="2791207" y="2200095"/>
            <a:chExt cx="288033" cy="288034"/>
          </a:xfrm>
        </p:grpSpPr>
        <p:sp>
          <p:nvSpPr>
            <p:cNvPr id="54" name="직사각형 5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55" name="직선 연결선 5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56" name="직선 연결선 5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57" name="TextBox 56"/>
          <p:cNvSpPr txBox="1"/>
          <p:nvPr/>
        </p:nvSpPr>
        <p:spPr>
          <a:xfrm>
            <a:off x="3531088"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회원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58" name="그룹 57"/>
          <p:cNvGrpSpPr/>
          <p:nvPr/>
        </p:nvGrpSpPr>
        <p:grpSpPr>
          <a:xfrm>
            <a:off x="3457697" y="831949"/>
            <a:ext cx="153682" cy="153683"/>
            <a:chOff x="2791207" y="2200095"/>
            <a:chExt cx="288033" cy="288034"/>
          </a:xfrm>
        </p:grpSpPr>
        <p:sp>
          <p:nvSpPr>
            <p:cNvPr id="59" name="직사각형 5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0" name="직선 연결선 5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1" name="직선 연결선 6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2" name="TextBox 61"/>
          <p:cNvSpPr txBox="1"/>
          <p:nvPr/>
        </p:nvSpPr>
        <p:spPr>
          <a:xfrm>
            <a:off x="5051445"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총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50</a:t>
            </a:r>
            <a:r>
              <a:rPr lang="ko-KR" altLang="en-US" sz="800" dirty="0" smtClean="0">
                <a:latin typeface="나눔스퀘어" panose="020B0600000101010101" pitchFamily="50" charset="-127"/>
                <a:ea typeface="나눔스퀘어" panose="020B0600000101010101" pitchFamily="50" charset="-127"/>
              </a:rPr>
              <a:t>명</a:t>
            </a:r>
            <a:endParaRPr lang="ko-KR" altLang="en-US" sz="800" dirty="0">
              <a:latin typeface="나눔스퀘어" panose="020B0600000101010101" pitchFamily="50" charset="-127"/>
              <a:ea typeface="나눔스퀘어" panose="020B0600000101010101" pitchFamily="50" charset="-127"/>
            </a:endParaRPr>
          </a:p>
        </p:txBody>
      </p:sp>
      <p:grpSp>
        <p:nvGrpSpPr>
          <p:cNvPr id="63" name="그룹 62"/>
          <p:cNvGrpSpPr/>
          <p:nvPr/>
        </p:nvGrpSpPr>
        <p:grpSpPr>
          <a:xfrm>
            <a:off x="4978054" y="831949"/>
            <a:ext cx="153682" cy="153683"/>
            <a:chOff x="2791207" y="2200095"/>
            <a:chExt cx="288033" cy="288034"/>
          </a:xfrm>
        </p:grpSpPr>
        <p:sp>
          <p:nvSpPr>
            <p:cNvPr id="64" name="직사각형 6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5" name="직선 연결선 6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6" name="직선 연결선 6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7" name="TextBox 66"/>
          <p:cNvSpPr txBox="1"/>
          <p:nvPr/>
        </p:nvSpPr>
        <p:spPr>
          <a:xfrm>
            <a:off x="6469653" y="805737"/>
            <a:ext cx="1140069" cy="215444"/>
          </a:xfrm>
          <a:prstGeom prst="rect">
            <a:avLst/>
          </a:prstGeom>
          <a:noFill/>
        </p:spPr>
        <p:txBody>
          <a:bodyPr wrap="square" rtlCol="0">
            <a:spAutoFit/>
          </a:bodyPr>
          <a:lstStyle/>
          <a:p>
            <a:pPr algn="ctr"/>
            <a:r>
              <a:rPr lang="ko-KR" altLang="en-US" sz="800" dirty="0" smtClean="0">
                <a:latin typeface="나눔스퀘어" panose="020B0600000101010101" pitchFamily="50" charset="-127"/>
                <a:ea typeface="나눔스퀘어" panose="020B0600000101010101" pitchFamily="50" charset="-127"/>
              </a:rPr>
              <a:t>신규 </a:t>
            </a:r>
            <a:r>
              <a:rPr lang="ko-KR" altLang="en-US" sz="800" dirty="0" err="1" smtClean="0">
                <a:latin typeface="나눔스퀘어" panose="020B0600000101010101" pitchFamily="50" charset="-127"/>
                <a:ea typeface="나눔스퀘어" panose="020B0600000101010101" pitchFamily="50" charset="-127"/>
              </a:rPr>
              <a:t>게시글</a:t>
            </a:r>
            <a:r>
              <a:rPr lang="ko-KR" altLang="en-US" sz="800" dirty="0" smtClean="0">
                <a:latin typeface="나눔스퀘어" panose="020B0600000101010101" pitchFamily="50" charset="-127"/>
                <a:ea typeface="나눔스퀘어" panose="020B0600000101010101" pitchFamily="50" charset="-127"/>
              </a:rPr>
              <a:t> 수 </a:t>
            </a:r>
            <a:r>
              <a:rPr lang="en-US" altLang="ko-KR" sz="800" dirty="0" smtClean="0">
                <a:latin typeface="나눔스퀘어" panose="020B0600000101010101" pitchFamily="50" charset="-127"/>
                <a:ea typeface="나눔스퀘어" panose="020B0600000101010101" pitchFamily="50" charset="-127"/>
              </a:rPr>
              <a:t>: 0</a:t>
            </a:r>
            <a:r>
              <a:rPr lang="ko-KR" altLang="en-US" sz="800" dirty="0">
                <a:latin typeface="나눔스퀘어" panose="020B0600000101010101" pitchFamily="50" charset="-127"/>
                <a:ea typeface="나눔스퀘어" panose="020B0600000101010101" pitchFamily="50" charset="-127"/>
              </a:rPr>
              <a:t>개</a:t>
            </a:r>
          </a:p>
        </p:txBody>
      </p:sp>
      <p:grpSp>
        <p:nvGrpSpPr>
          <p:cNvPr id="68" name="그룹 67"/>
          <p:cNvGrpSpPr/>
          <p:nvPr/>
        </p:nvGrpSpPr>
        <p:grpSpPr>
          <a:xfrm>
            <a:off x="6396262" y="831949"/>
            <a:ext cx="153682" cy="153683"/>
            <a:chOff x="2791207" y="2200095"/>
            <a:chExt cx="288033" cy="288034"/>
          </a:xfrm>
        </p:grpSpPr>
        <p:sp>
          <p:nvSpPr>
            <p:cNvPr id="69" name="직사각형 6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70" name="직선 연결선 6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71" name="직선 연결선 7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72" name="TextBox 71"/>
          <p:cNvSpPr txBox="1"/>
          <p:nvPr/>
        </p:nvSpPr>
        <p:spPr>
          <a:xfrm>
            <a:off x="2131786" y="1483663"/>
            <a:ext cx="1587950" cy="246221"/>
          </a:xfrm>
          <a:prstGeom prst="rect">
            <a:avLst/>
          </a:prstGeom>
          <a:noFill/>
        </p:spPr>
        <p:txBody>
          <a:bodyPr wrap="square" rtlCol="0">
            <a:spAutoFit/>
          </a:bodyPr>
          <a:lstStyle/>
          <a:p>
            <a:r>
              <a:rPr lang="ko-KR" altLang="en-US" sz="1000" dirty="0" smtClean="0">
                <a:latin typeface="나눔스퀘어" panose="020B0600000101010101" pitchFamily="50" charset="-127"/>
                <a:ea typeface="나눔스퀘어" panose="020B0600000101010101" pitchFamily="50" charset="-127"/>
              </a:rPr>
              <a:t>충전 내역</a:t>
            </a:r>
            <a:endParaRPr lang="ko-KR" altLang="en-US" sz="1000" dirty="0">
              <a:latin typeface="나눔스퀘어" panose="020B0600000101010101" pitchFamily="50" charset="-127"/>
              <a:ea typeface="나눔스퀘어" panose="020B0600000101010101" pitchFamily="50" charset="-127"/>
            </a:endParaRPr>
          </a:p>
        </p:txBody>
      </p:sp>
      <p:cxnSp>
        <p:nvCxnSpPr>
          <p:cNvPr id="73" name="직선 연결선 72"/>
          <p:cNvCxnSpPr/>
          <p:nvPr/>
        </p:nvCxnSpPr>
        <p:spPr>
          <a:xfrm>
            <a:off x="2122843" y="1712382"/>
            <a:ext cx="5367567" cy="0"/>
          </a:xfrm>
          <a:prstGeom prst="line">
            <a:avLst/>
          </a:prstGeom>
          <a:ln>
            <a:solidFill>
              <a:srgbClr val="BDBDBD"/>
            </a:solidFill>
          </a:ln>
        </p:spPr>
        <p:style>
          <a:lnRef idx="1">
            <a:schemeClr val="dk1"/>
          </a:lnRef>
          <a:fillRef idx="0">
            <a:schemeClr val="dk1"/>
          </a:fillRef>
          <a:effectRef idx="0">
            <a:schemeClr val="dk1"/>
          </a:effectRef>
          <a:fontRef idx="minor">
            <a:schemeClr val="tx1"/>
          </a:fontRef>
        </p:style>
      </p:cxnSp>
      <p:grpSp>
        <p:nvGrpSpPr>
          <p:cNvPr id="139" name="그룹 138"/>
          <p:cNvGrpSpPr/>
          <p:nvPr/>
        </p:nvGrpSpPr>
        <p:grpSpPr>
          <a:xfrm>
            <a:off x="367258" y="831971"/>
            <a:ext cx="905435" cy="304768"/>
            <a:chOff x="2791207" y="2200095"/>
            <a:chExt cx="288033" cy="288034"/>
          </a:xfrm>
        </p:grpSpPr>
        <p:sp>
          <p:nvSpPr>
            <p:cNvPr id="140" name="직사각형 139"/>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41" name="직선 연결선 140"/>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142" name="직선 연결선 141"/>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159" name="TextBox 158"/>
          <p:cNvSpPr txBox="1"/>
          <p:nvPr/>
        </p:nvSpPr>
        <p:spPr>
          <a:xfrm>
            <a:off x="207337" y="4723963"/>
            <a:ext cx="1062979" cy="230832"/>
          </a:xfrm>
          <a:prstGeom prst="rect">
            <a:avLst/>
          </a:prstGeom>
          <a:noFill/>
        </p:spPr>
        <p:txBody>
          <a:bodyPr wrap="square" rtlCol="0">
            <a:spAutoFit/>
          </a:bodyPr>
          <a:lstStyle/>
          <a:p>
            <a:r>
              <a:rPr lang="en-US" altLang="ko-KR" sz="900" dirty="0" smtClean="0">
                <a:solidFill>
                  <a:schemeClr val="bg1"/>
                </a:solidFill>
                <a:latin typeface="나눔스퀘어" panose="020B0600000101010101" pitchFamily="50" charset="-127"/>
                <a:ea typeface="나눔스퀘어" panose="020B0600000101010101" pitchFamily="50" charset="-127"/>
              </a:rPr>
              <a:t>1:1 </a:t>
            </a:r>
            <a:r>
              <a:rPr lang="ko-KR" altLang="en-US" sz="900" dirty="0" smtClean="0">
                <a:solidFill>
                  <a:schemeClr val="bg1"/>
                </a:solidFill>
                <a:latin typeface="나눔스퀘어" panose="020B0600000101010101" pitchFamily="50" charset="-127"/>
                <a:ea typeface="나눔스퀘어" panose="020B0600000101010101" pitchFamily="50" charset="-127"/>
              </a:rPr>
              <a:t>문의 관리</a:t>
            </a:r>
            <a:endParaRPr lang="ko-KR" altLang="en-US" sz="900" dirty="0">
              <a:solidFill>
                <a:schemeClr val="bg1"/>
              </a:solidFill>
              <a:latin typeface="나눔스퀘어" panose="020B0600000101010101" pitchFamily="50" charset="-127"/>
              <a:ea typeface="나눔스퀘어" panose="020B0600000101010101" pitchFamily="50" charset="-127"/>
            </a:endParaRPr>
          </a:p>
        </p:txBody>
      </p:sp>
      <p:graphicFrame>
        <p:nvGraphicFramePr>
          <p:cNvPr id="174" name="표 173"/>
          <p:cNvGraphicFramePr>
            <a:graphicFrameLocks noGrp="1"/>
          </p:cNvGraphicFramePr>
          <p:nvPr>
            <p:extLst>
              <p:ext uri="{D42A27DB-BD31-4B8C-83A1-F6EECF244321}">
                <p14:modId xmlns:p14="http://schemas.microsoft.com/office/powerpoint/2010/main" val="2218197226"/>
              </p:ext>
            </p:extLst>
          </p:nvPr>
        </p:nvGraphicFramePr>
        <p:xfrm>
          <a:off x="2160149" y="1772812"/>
          <a:ext cx="5330260" cy="2309306"/>
        </p:xfrm>
        <a:graphic>
          <a:graphicData uri="http://schemas.openxmlformats.org/drawingml/2006/table">
            <a:tbl>
              <a:tblPr firstRow="1" bandRow="1">
                <a:tableStyleId>{5940675A-B579-460E-94D1-54222C63F5DA}</a:tableStyleId>
              </a:tblPr>
              <a:tblGrid>
                <a:gridCol w="1332565">
                  <a:extLst>
                    <a:ext uri="{9D8B030D-6E8A-4147-A177-3AD203B41FA5}">
                      <a16:colId xmlns:a16="http://schemas.microsoft.com/office/drawing/2014/main" val="3131824400"/>
                    </a:ext>
                  </a:extLst>
                </a:gridCol>
                <a:gridCol w="1332565">
                  <a:extLst>
                    <a:ext uri="{9D8B030D-6E8A-4147-A177-3AD203B41FA5}">
                      <a16:colId xmlns:a16="http://schemas.microsoft.com/office/drawing/2014/main" val="1634375707"/>
                    </a:ext>
                  </a:extLst>
                </a:gridCol>
                <a:gridCol w="1332565">
                  <a:extLst>
                    <a:ext uri="{9D8B030D-6E8A-4147-A177-3AD203B41FA5}">
                      <a16:colId xmlns:a16="http://schemas.microsoft.com/office/drawing/2014/main" val="1808361126"/>
                    </a:ext>
                  </a:extLst>
                </a:gridCol>
                <a:gridCol w="1332565">
                  <a:extLst>
                    <a:ext uri="{9D8B030D-6E8A-4147-A177-3AD203B41FA5}">
                      <a16:colId xmlns:a16="http://schemas.microsoft.com/office/drawing/2014/main" val="3815291627"/>
                    </a:ext>
                  </a:extLst>
                </a:gridCol>
              </a:tblGrid>
              <a:tr h="179876">
                <a:tc>
                  <a:txBody>
                    <a:bodyPr/>
                    <a:lstStyle/>
                    <a:p>
                      <a:pPr algn="ctr" latinLnBrk="1"/>
                      <a:r>
                        <a:rPr lang="ko-KR" altLang="en-US" sz="700" dirty="0" smtClean="0">
                          <a:latin typeface="나눔스퀘어" panose="020B0600000101010101" pitchFamily="50" charset="-127"/>
                          <a:ea typeface="나눔스퀘어" panose="020B0600000101010101" pitchFamily="50" charset="-127"/>
                        </a:rPr>
                        <a:t>닉네임</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결제액</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dirty="0" err="1" smtClean="0">
                          <a:latin typeface="나눔스퀘어" panose="020B0600000101010101" pitchFamily="50" charset="-127"/>
                          <a:ea typeface="나눔스퀘어" panose="020B0600000101010101" pitchFamily="50" charset="-127"/>
                        </a:rPr>
                        <a:t>충전액</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ko-KR" altLang="en-US" sz="700" baseline="0" dirty="0" err="1" smtClean="0">
                          <a:latin typeface="나눔스퀘어" panose="020B0600000101010101" pitchFamily="50" charset="-127"/>
                          <a:ea typeface="나눔스퀘어" panose="020B0600000101010101" pitchFamily="50" charset="-127"/>
                        </a:rPr>
                        <a:t>결제일시</a:t>
                      </a:r>
                      <a:endParaRPr lang="ko-KR" altLang="en-US" sz="700" dirty="0">
                        <a:latin typeface="나눔스퀘어" panose="020B0600000101010101" pitchFamily="50" charset="-127"/>
                        <a:ea typeface="나눔스퀘어" panose="020B0600000101010101" pitchFamily="50" charset="-127"/>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84367575"/>
                  </a:ext>
                </a:extLst>
              </a:tr>
              <a:tr h="212943">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175</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81905735"/>
                  </a:ext>
                </a:extLst>
              </a:tr>
              <a:tr h="212943">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174</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91144937"/>
                  </a:ext>
                </a:extLst>
              </a:tr>
              <a:tr h="212943">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173</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65423932"/>
                  </a:ext>
                </a:extLst>
              </a:tr>
              <a:tr h="212943">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172</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1136213"/>
                  </a:ext>
                </a:extLst>
              </a:tr>
              <a:tr h="212943">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171</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89942080"/>
                  </a:ext>
                </a:extLst>
              </a:tr>
              <a:tr h="212943">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170</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34549769"/>
                  </a:ext>
                </a:extLst>
              </a:tr>
              <a:tr h="212943">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169</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78885800"/>
                  </a:ext>
                </a:extLst>
              </a:tr>
              <a:tr h="212943">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168</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70143686"/>
                  </a:ext>
                </a:extLst>
              </a:tr>
              <a:tr h="212943">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167</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0821198"/>
                  </a:ext>
                </a:extLst>
              </a:tr>
              <a:tr h="212943">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166</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a:t>
                      </a:r>
                      <a:r>
                        <a:rPr lang="ko-KR" altLang="en-US" sz="700" dirty="0" smtClean="0">
                          <a:latin typeface="나눔스퀘어" panose="020B0600000101010101" pitchFamily="50" charset="-127"/>
                          <a:ea typeface="나눔스퀘어" panose="020B0600000101010101" pitchFamily="50" charset="-127"/>
                        </a:rPr>
                        <a:t>이미지</a:t>
                      </a:r>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test</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latinLnBrk="1"/>
                      <a:r>
                        <a:rPr lang="en-US" altLang="ko-KR" sz="700" dirty="0" smtClean="0">
                          <a:latin typeface="나눔스퀘어" panose="020B0600000101010101" pitchFamily="50" charset="-127"/>
                          <a:ea typeface="나눔스퀘어" panose="020B0600000101010101" pitchFamily="50" charset="-127"/>
                        </a:rPr>
                        <a:t>nickname</a:t>
                      </a:r>
                      <a:endParaRPr lang="ko-KR" altLang="en-US" sz="700" dirty="0">
                        <a:latin typeface="나눔스퀘어" panose="020B0600000101010101" pitchFamily="50" charset="-127"/>
                        <a:ea typeface="나눔스퀘어" panose="020B0600000101010101" pitchFamily="50" charset="-127"/>
                      </a:endParaRPr>
                    </a:p>
                  </a:txBody>
                  <a:tcPr marL="36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155369"/>
                  </a:ext>
                </a:extLst>
              </a:tr>
            </a:tbl>
          </a:graphicData>
        </a:graphic>
      </p:graphicFrame>
      <p:sp>
        <p:nvSpPr>
          <p:cNvPr id="84" name="Google Shape;476;p28"/>
          <p:cNvSpPr/>
          <p:nvPr/>
        </p:nvSpPr>
        <p:spPr>
          <a:xfrm>
            <a:off x="5376846" y="4354971"/>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pic>
        <p:nvPicPr>
          <p:cNvPr id="85" name="그림 84"/>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476991" y="4361545"/>
            <a:ext cx="701987" cy="176523"/>
          </a:xfrm>
          <a:prstGeom prst="rect">
            <a:avLst/>
          </a:prstGeom>
        </p:spPr>
      </p:pic>
      <p:sp>
        <p:nvSpPr>
          <p:cNvPr id="86" name="Google Shape;474;p28"/>
          <p:cNvSpPr/>
          <p:nvPr/>
        </p:nvSpPr>
        <p:spPr>
          <a:xfrm>
            <a:off x="4468838" y="4352356"/>
            <a:ext cx="710140" cy="18571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7" name="Google Shape;474;p28"/>
          <p:cNvSpPr/>
          <p:nvPr/>
        </p:nvSpPr>
        <p:spPr>
          <a:xfrm>
            <a:off x="2397168" y="1975131"/>
            <a:ext cx="4982619" cy="210698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8" name="Google Shape;476;p28"/>
          <p:cNvSpPr/>
          <p:nvPr/>
        </p:nvSpPr>
        <p:spPr>
          <a:xfrm>
            <a:off x="7586176" y="2812072"/>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9" name="TextBox 98"/>
          <p:cNvSpPr txBox="1"/>
          <p:nvPr/>
        </p:nvSpPr>
        <p:spPr>
          <a:xfrm>
            <a:off x="207338" y="1344437"/>
            <a:ext cx="843772" cy="200055"/>
          </a:xfrm>
          <a:prstGeom prst="rect">
            <a:avLst/>
          </a:prstGeom>
          <a:noFill/>
        </p:spPr>
        <p:txBody>
          <a:bodyPr wrap="square" rtlCol="0">
            <a:spAutoFit/>
          </a:bodyPr>
          <a:lstStyle/>
          <a:p>
            <a:r>
              <a:rPr lang="en-US" altLang="ko-KR" sz="700" dirty="0" smtClean="0">
                <a:solidFill>
                  <a:schemeClr val="bg1"/>
                </a:solidFill>
                <a:latin typeface="나눔스퀘어" panose="020B0600000101010101" pitchFamily="50" charset="-127"/>
                <a:ea typeface="나눔스퀘어" panose="020B0600000101010101" pitchFamily="50" charset="-127"/>
              </a:rPr>
              <a:t>MAIN</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00" name="TextBox 99"/>
          <p:cNvSpPr txBox="1"/>
          <p:nvPr/>
        </p:nvSpPr>
        <p:spPr>
          <a:xfrm>
            <a:off x="207338" y="1638829"/>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회원관리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01" name="TextBox 100"/>
          <p:cNvSpPr txBox="1"/>
          <p:nvPr/>
        </p:nvSpPr>
        <p:spPr>
          <a:xfrm>
            <a:off x="207338" y="1931665"/>
            <a:ext cx="941100"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게시판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grpSp>
        <p:nvGrpSpPr>
          <p:cNvPr id="104" name="그룹 103"/>
          <p:cNvGrpSpPr/>
          <p:nvPr/>
        </p:nvGrpSpPr>
        <p:grpSpPr>
          <a:xfrm>
            <a:off x="1221910" y="1373922"/>
            <a:ext cx="153682" cy="153683"/>
            <a:chOff x="2791207" y="2200095"/>
            <a:chExt cx="288033" cy="288034"/>
          </a:xfrm>
        </p:grpSpPr>
        <p:sp>
          <p:nvSpPr>
            <p:cNvPr id="105" name="직사각형 104"/>
            <p:cNvSpPr/>
            <p:nvPr/>
          </p:nvSpPr>
          <p:spPr>
            <a:xfrm>
              <a:off x="2791208" y="2200097"/>
              <a:ext cx="288032" cy="288032"/>
            </a:xfrm>
            <a:prstGeom prst="rect">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06" name="직선 연결선 105"/>
            <p:cNvCxnSpPr/>
            <p:nvPr/>
          </p:nvCxnSpPr>
          <p:spPr>
            <a:xfrm flipH="1">
              <a:off x="2791208" y="2200096"/>
              <a:ext cx="288031" cy="288033"/>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cxnSp>
          <p:nvCxnSpPr>
            <p:cNvPr id="107" name="직선 연결선 106"/>
            <p:cNvCxnSpPr/>
            <p:nvPr/>
          </p:nvCxnSpPr>
          <p:spPr>
            <a:xfrm>
              <a:off x="2791207" y="2200095"/>
              <a:ext cx="288032" cy="288034"/>
            </a:xfrm>
            <a:prstGeom prst="line">
              <a:avLst/>
            </a:prstGeom>
            <a:ln w="6350">
              <a:solidFill>
                <a:srgbClr val="FFFFFF"/>
              </a:solidFill>
            </a:ln>
          </p:spPr>
          <p:style>
            <a:lnRef idx="1">
              <a:schemeClr val="dk1"/>
            </a:lnRef>
            <a:fillRef idx="0">
              <a:schemeClr val="dk1"/>
            </a:fillRef>
            <a:effectRef idx="0">
              <a:schemeClr val="dk1"/>
            </a:effectRef>
            <a:fontRef idx="minor">
              <a:schemeClr val="tx1"/>
            </a:fontRef>
          </p:style>
        </p:cxnSp>
      </p:grpSp>
      <p:sp>
        <p:nvSpPr>
          <p:cNvPr id="108" name="1/2 액자 107"/>
          <p:cNvSpPr/>
          <p:nvPr/>
        </p:nvSpPr>
        <p:spPr>
          <a:xfrm rot="13495481">
            <a:off x="1262684" y="1702209"/>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09" name="1/2 액자 108"/>
          <p:cNvSpPr/>
          <p:nvPr/>
        </p:nvSpPr>
        <p:spPr>
          <a:xfrm rot="13495481">
            <a:off x="1262685" y="1997368"/>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14" name="Google Shape;496;p28"/>
          <p:cNvSpPr/>
          <p:nvPr/>
        </p:nvSpPr>
        <p:spPr>
          <a:xfrm>
            <a:off x="1584510" y="2538174"/>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5" name="직사각형 114"/>
          <p:cNvSpPr/>
          <p:nvPr/>
        </p:nvSpPr>
        <p:spPr>
          <a:xfrm>
            <a:off x="123108" y="2222460"/>
            <a:ext cx="1387891" cy="25238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6" name="TextBox 115"/>
          <p:cNvSpPr txBox="1"/>
          <p:nvPr/>
        </p:nvSpPr>
        <p:spPr>
          <a:xfrm>
            <a:off x="207338" y="2235992"/>
            <a:ext cx="843772" cy="200055"/>
          </a:xfrm>
          <a:prstGeom prst="rect">
            <a:avLst/>
          </a:prstGeom>
          <a:noFill/>
        </p:spPr>
        <p:txBody>
          <a:bodyPr wrap="square" rtlCol="0">
            <a:spAutoFit/>
          </a:bodyPr>
          <a:lstStyle/>
          <a:p>
            <a:r>
              <a:rPr lang="ko-KR" altLang="en-US" sz="700" dirty="0" smtClean="0">
                <a:solidFill>
                  <a:schemeClr val="bg1"/>
                </a:solidFill>
                <a:latin typeface="나눔스퀘어" panose="020B0600000101010101" pitchFamily="50" charset="-127"/>
                <a:ea typeface="나눔스퀘어" panose="020B0600000101010101" pitchFamily="50" charset="-127"/>
              </a:rPr>
              <a:t>충전 상품 관리</a:t>
            </a:r>
            <a:endParaRPr lang="ko-KR" altLang="en-US" sz="700" dirty="0">
              <a:solidFill>
                <a:schemeClr val="bg1"/>
              </a:solidFill>
              <a:latin typeface="나눔스퀘어" panose="020B0600000101010101" pitchFamily="50" charset="-127"/>
              <a:ea typeface="나눔스퀘어" panose="020B0600000101010101" pitchFamily="50" charset="-127"/>
            </a:endParaRPr>
          </a:p>
        </p:txBody>
      </p:sp>
      <p:sp>
        <p:nvSpPr>
          <p:cNvPr id="117" name="1/2 액자 116"/>
          <p:cNvSpPr/>
          <p:nvPr/>
        </p:nvSpPr>
        <p:spPr>
          <a:xfrm rot="13495481">
            <a:off x="1262684" y="2297827"/>
            <a:ext cx="69177" cy="70265"/>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118" name="직사각형 117"/>
          <p:cNvSpPr/>
          <p:nvPr/>
        </p:nvSpPr>
        <p:spPr>
          <a:xfrm>
            <a:off x="123108" y="2477296"/>
            <a:ext cx="1387891" cy="59082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TextBox 118"/>
          <p:cNvSpPr txBox="1"/>
          <p:nvPr/>
        </p:nvSpPr>
        <p:spPr>
          <a:xfrm>
            <a:off x="207338" y="2529057"/>
            <a:ext cx="1040634"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충전 상품 관리</a:t>
            </a:r>
            <a:endParaRPr lang="ko-KR" altLang="en-US" sz="700" dirty="0">
              <a:latin typeface="나눔스퀘어" panose="020B0600000101010101" pitchFamily="50" charset="-127"/>
              <a:ea typeface="나눔스퀘어" panose="020B0600000101010101" pitchFamily="50" charset="-127"/>
            </a:endParaRPr>
          </a:p>
        </p:txBody>
      </p:sp>
      <p:sp>
        <p:nvSpPr>
          <p:cNvPr id="120" name="TextBox 119"/>
          <p:cNvSpPr txBox="1"/>
          <p:nvPr/>
        </p:nvSpPr>
        <p:spPr>
          <a:xfrm>
            <a:off x="207337" y="2799625"/>
            <a:ext cx="1139235" cy="200055"/>
          </a:xfrm>
          <a:prstGeom prst="rect">
            <a:avLst/>
          </a:prstGeom>
          <a:noFill/>
        </p:spPr>
        <p:txBody>
          <a:bodyPr wrap="square" rtlCol="0">
            <a:spAutoFit/>
          </a:bodyPr>
          <a:lstStyle/>
          <a:p>
            <a:r>
              <a:rPr lang="ko-KR" altLang="en-US" sz="700" dirty="0" smtClean="0">
                <a:latin typeface="나눔스퀘어" panose="020B0600000101010101" pitchFamily="50" charset="-127"/>
                <a:ea typeface="나눔스퀘어" panose="020B0600000101010101" pitchFamily="50" charset="-127"/>
              </a:rPr>
              <a:t>충전 내역 리스트</a:t>
            </a:r>
            <a:endParaRPr lang="ko-KR" altLang="en-US" sz="700" dirty="0">
              <a:latin typeface="나눔스퀘어" panose="020B0600000101010101" pitchFamily="50" charset="-127"/>
              <a:ea typeface="나눔스퀘어" panose="020B0600000101010101" pitchFamily="50" charset="-127"/>
            </a:endParaRPr>
          </a:p>
        </p:txBody>
      </p:sp>
      <p:sp>
        <p:nvSpPr>
          <p:cNvPr id="121" name="Google Shape;499;p28"/>
          <p:cNvSpPr/>
          <p:nvPr/>
        </p:nvSpPr>
        <p:spPr>
          <a:xfrm>
            <a:off x="235596" y="2537161"/>
            <a:ext cx="1179883" cy="1936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4729006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1052736"/>
            <a:ext cx="8514045" cy="4257023"/>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푸터</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메인</a:t>
            </a:r>
          </a:p>
        </p:txBody>
      </p:sp>
      <p:sp>
        <p:nvSpPr>
          <p:cNvPr id="9" name="Google Shape;58;p13">
            <a:extLst>
              <a:ext uri="{FF2B5EF4-FFF2-40B4-BE49-F238E27FC236}">
                <a16:creationId xmlns:a16="http://schemas.microsoft.com/office/drawing/2014/main" id="{8C6EAEC2-EF4E-47E3-A1BA-463F8BF01380}"/>
              </a:ext>
            </a:extLst>
          </p:cNvPr>
          <p:cNvSpPr/>
          <p:nvPr/>
        </p:nvSpPr>
        <p:spPr>
          <a:xfrm>
            <a:off x="1559496" y="1548634"/>
            <a:ext cx="404955" cy="182282"/>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0" name="Google Shape;63;p13">
            <a:extLst>
              <a:ext uri="{FF2B5EF4-FFF2-40B4-BE49-F238E27FC236}">
                <a16:creationId xmlns:a16="http://schemas.microsoft.com/office/drawing/2014/main" id="{6DDA78E7-1E5F-4FDE-97D9-572200D32812}"/>
              </a:ext>
            </a:extLst>
          </p:cNvPr>
          <p:cNvSpPr/>
          <p:nvPr/>
        </p:nvSpPr>
        <p:spPr>
          <a:xfrm>
            <a:off x="1460039" y="1844824"/>
            <a:ext cx="603868" cy="19035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a:solidFill>
                  <a:schemeClr val="lt1"/>
                </a:solidFill>
                <a:latin typeface="나눔스퀘어 Bold" panose="020B0600000101010101" pitchFamily="50" charset="-127"/>
                <a:ea typeface="나눔스퀘어 Bold" panose="020B0600000101010101" pitchFamily="50" charset="-127"/>
              </a:rPr>
              <a:t>01</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2" name="표 11">
            <a:extLst>
              <a:ext uri="{FF2B5EF4-FFF2-40B4-BE49-F238E27FC236}">
                <a16:creationId xmlns:a16="http://schemas.microsoft.com/office/drawing/2014/main" id="{F4035C34-DE8B-4A3A-B553-E6E346165BC1}"/>
              </a:ext>
            </a:extLst>
          </p:cNvPr>
          <p:cNvGraphicFramePr>
            <a:graphicFrameLocks noGrp="1"/>
          </p:cNvGraphicFramePr>
          <p:nvPr>
            <p:extLst>
              <p:ext uri="{D42A27DB-BD31-4B8C-83A1-F6EECF244321}">
                <p14:modId xmlns:p14="http://schemas.microsoft.com/office/powerpoint/2010/main" val="3015873030"/>
              </p:ext>
            </p:extLst>
          </p:nvPr>
        </p:nvGraphicFramePr>
        <p:xfrm>
          <a:off x="8688288" y="476673"/>
          <a:ext cx="3384376" cy="142384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ctr" rtl="0">
                        <a:lnSpc>
                          <a:spcPct val="100000"/>
                        </a:lnSpc>
                        <a:spcBef>
                          <a:spcPts val="0"/>
                        </a:spcBef>
                        <a:spcAft>
                          <a:spcPts val="0"/>
                        </a:spcAft>
                        <a:buClr>
                          <a:srgbClr val="000000"/>
                        </a:buClr>
                        <a:buSzPts val="1100"/>
                        <a:buFont typeface="Arial"/>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800" u="none" strike="noStrike" cap="none" dirty="0" err="1">
                          <a:solidFill>
                            <a:srgbClr val="222A35"/>
                          </a:solidFill>
                          <a:latin typeface="나눔스퀘어" panose="020B0600000101010101" pitchFamily="50" charset="-127"/>
                          <a:ea typeface="나눔스퀘어"/>
                          <a:cs typeface="Arial"/>
                          <a:sym typeface="Arial"/>
                        </a:rPr>
                        <a:t>클릭하면</a:t>
                      </a:r>
                      <a:r>
                        <a:rPr lang="en-US" sz="800" u="none" strike="noStrike" cap="none" dirty="0">
                          <a:solidFill>
                            <a:srgbClr val="222A35"/>
                          </a:solidFill>
                          <a:latin typeface="나눔스퀘어" panose="020B0600000101010101" pitchFamily="50" charset="-127"/>
                          <a:ea typeface="나눔스퀘어"/>
                          <a:cs typeface="Arial"/>
                          <a:sym typeface="Arial"/>
                        </a:rPr>
                        <a:t> </a:t>
                      </a:r>
                      <a:r>
                        <a:rPr lang="ko-KR" altLang="en-US" sz="800" u="none" strike="noStrike" cap="none" dirty="0">
                          <a:solidFill>
                            <a:srgbClr val="222A35"/>
                          </a:solidFill>
                          <a:latin typeface="나눔스퀘어" panose="020B0600000101010101" pitchFamily="50" charset="-127"/>
                          <a:ea typeface="나눔스퀘어"/>
                          <a:cs typeface="Arial"/>
                          <a:sym typeface="Arial"/>
                        </a:rPr>
                        <a:t>카카오톡 상담 연결 페이지가 </a:t>
                      </a:r>
                      <a:endParaRPr lang="en-US" altLang="ko-KR" sz="800" u="none" strike="noStrike" cap="none" dirty="0" smtClean="0">
                        <a:solidFill>
                          <a:srgbClr val="222A35"/>
                        </a:solidFill>
                        <a:latin typeface="나눔스퀘어" panose="020B0600000101010101" pitchFamily="50" charset="-127"/>
                        <a:ea typeface="나눔스퀘어"/>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ko-KR" altLang="en-US" sz="800" u="none" strike="noStrike" cap="none" dirty="0" smtClean="0">
                          <a:solidFill>
                            <a:srgbClr val="222A35"/>
                          </a:solidFill>
                          <a:latin typeface="나눔스퀘어" panose="020B0600000101010101" pitchFamily="50" charset="-127"/>
                          <a:ea typeface="나눔스퀘어"/>
                          <a:cs typeface="Arial"/>
                          <a:sym typeface="Arial"/>
                        </a:rPr>
                        <a:t>나타난다</a:t>
                      </a:r>
                      <a:r>
                        <a:rPr lang="en-US" altLang="ko-KR" sz="800" u="none" strike="noStrike" cap="none" dirty="0">
                          <a:solidFill>
                            <a:srgbClr val="222A35"/>
                          </a:solidFill>
                          <a:latin typeface="나눔스퀘어" panose="020B0600000101010101" pitchFamily="50" charset="-127"/>
                          <a:ea typeface="나눔스퀘어"/>
                          <a:cs typeface="Arial"/>
                          <a:sym typeface="Arial"/>
                        </a:rPr>
                        <a:t>.</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14" name="직사각형 13">
            <a:extLst>
              <a:ext uri="{FF2B5EF4-FFF2-40B4-BE49-F238E27FC236}">
                <a16:creationId xmlns:a16="http://schemas.microsoft.com/office/drawing/2014/main" id="{9B3A1C58-4C66-4130-85C2-87A6FE19EEB6}"/>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5" name="TextBox 14">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1-2</a:t>
            </a:r>
            <a:endParaRPr lang="ko-KR" altLang="en-US" sz="1050" dirty="0">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25153594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프로차트</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프로차트</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0" name="Google Shape;193;p5"/>
          <p:cNvSpPr/>
          <p:nvPr/>
        </p:nvSpPr>
        <p:spPr>
          <a:xfrm>
            <a:off x="324804" y="2965855"/>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TextBox 10">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12-1</a:t>
            </a:r>
            <a:endParaRPr lang="ko-KR" altLang="en-US" sz="1050" dirty="0">
              <a:latin typeface="나눔스퀘어 Bold" panose="020B0600000101010101" pitchFamily="50" charset="-127"/>
              <a:ea typeface="나눔스퀘어 Bold" panose="020B0600000101010101" pitchFamily="50" charset="-127"/>
            </a:endParaRPr>
          </a:p>
        </p:txBody>
      </p:sp>
      <p:sp>
        <p:nvSpPr>
          <p:cNvPr id="12" name="직사각형 11"/>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13" name="직선 연결선 12"/>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4" name="표 13">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181412973"/>
              </p:ext>
            </p:extLst>
          </p:nvPr>
        </p:nvGraphicFramePr>
        <p:xfrm>
          <a:off x="8688288" y="476673"/>
          <a:ext cx="3384376" cy="249069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차트 드로잉 기능의 </a:t>
                      </a:r>
                      <a:r>
                        <a:rPr lang="ko-KR" altLang="en-US" sz="800" b="0" u="none" strike="noStrike" cap="none" baseline="0" dirty="0" err="1" smtClean="0">
                          <a:solidFill>
                            <a:srgbClr val="222A35"/>
                          </a:solidFill>
                          <a:latin typeface="나눔스퀘어" panose="020B0600000101010101" pitchFamily="50" charset="-127"/>
                          <a:ea typeface="나눔스퀘어" panose="020B0600000101010101" pitchFamily="50" charset="-127"/>
                          <a:cs typeface="Arial"/>
                          <a:sym typeface="Arial"/>
                        </a:rPr>
                        <a:t>툴바가</a:t>
                      </a: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나타난다</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177808">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종목 변경</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시간</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영역</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비교</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지표 기능의 </a:t>
                      </a:r>
                      <a:r>
                        <a:rPr lang="ko-KR" altLang="en-US" sz="800" b="0" u="none" strike="noStrike" cap="none" baseline="0" dirty="0" err="1" smtClean="0">
                          <a:solidFill>
                            <a:srgbClr val="222A35"/>
                          </a:solidFill>
                          <a:latin typeface="나눔스퀘어" panose="020B0600000101010101" pitchFamily="50" charset="-127"/>
                          <a:ea typeface="나눔스퀘어" panose="020B0600000101010101" pitchFamily="50" charset="-127"/>
                          <a:cs typeface="Arial"/>
                          <a:sym typeface="Arial"/>
                        </a:rPr>
                        <a:t>툴바가</a:t>
                      </a: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나타난다</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785269746"/>
                  </a:ext>
                </a:extLst>
              </a:tr>
              <a:tr h="142247">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종목명</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종목 설명</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거래소가 나타난다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97084425"/>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차트 공유</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캡쳐 기능이 나타난다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91846177"/>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05</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위젯</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핫리스트</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달력 기능이 나타난다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08411867"/>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06</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종목의 차트가 나타난다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192298078"/>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grpSp>
        <p:nvGrpSpPr>
          <p:cNvPr id="8" name="그룹 7"/>
          <p:cNvGrpSpPr/>
          <p:nvPr/>
        </p:nvGrpSpPr>
        <p:grpSpPr>
          <a:xfrm>
            <a:off x="839416" y="1484784"/>
            <a:ext cx="6978042" cy="4133857"/>
            <a:chOff x="342094" y="1297973"/>
            <a:chExt cx="7839788" cy="4644363"/>
          </a:xfrm>
        </p:grpSpPr>
        <p:pic>
          <p:nvPicPr>
            <p:cNvPr id="7" name="그림 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42094" y="1297973"/>
              <a:ext cx="7839788" cy="4644363"/>
            </a:xfrm>
            <a:prstGeom prst="rect">
              <a:avLst/>
            </a:prstGeom>
          </p:spPr>
        </p:pic>
        <p:sp>
          <p:nvSpPr>
            <p:cNvPr id="9" name="Google Shape;191;p5"/>
            <p:cNvSpPr/>
            <p:nvPr/>
          </p:nvSpPr>
          <p:spPr>
            <a:xfrm>
              <a:off x="360761" y="1340768"/>
              <a:ext cx="288032" cy="345638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191;p5"/>
            <p:cNvSpPr/>
            <p:nvPr/>
          </p:nvSpPr>
          <p:spPr>
            <a:xfrm>
              <a:off x="778946" y="1340768"/>
              <a:ext cx="4258142" cy="21602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191;p5"/>
            <p:cNvSpPr/>
            <p:nvPr/>
          </p:nvSpPr>
          <p:spPr>
            <a:xfrm>
              <a:off x="7872359" y="1340768"/>
              <a:ext cx="290473" cy="115212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191;p5"/>
            <p:cNvSpPr/>
            <p:nvPr/>
          </p:nvSpPr>
          <p:spPr>
            <a:xfrm>
              <a:off x="7195170" y="1340768"/>
              <a:ext cx="585734" cy="21602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191;p5"/>
            <p:cNvSpPr/>
            <p:nvPr/>
          </p:nvSpPr>
          <p:spPr>
            <a:xfrm>
              <a:off x="782441" y="1628800"/>
              <a:ext cx="2001191" cy="21602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191;p5"/>
            <p:cNvSpPr/>
            <p:nvPr/>
          </p:nvSpPr>
          <p:spPr>
            <a:xfrm>
              <a:off x="778946" y="1872382"/>
              <a:ext cx="7001958" cy="406995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grpSp>
      <p:sp>
        <p:nvSpPr>
          <p:cNvPr id="21" name="Google Shape;193;p5"/>
          <p:cNvSpPr/>
          <p:nvPr/>
        </p:nvSpPr>
        <p:spPr>
          <a:xfrm>
            <a:off x="5087017" y="1524655"/>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2" name="Google Shape;193;p5"/>
          <p:cNvSpPr/>
          <p:nvPr/>
        </p:nvSpPr>
        <p:spPr>
          <a:xfrm>
            <a:off x="3077369" y="1784759"/>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3" name="Google Shape;193;p5"/>
          <p:cNvSpPr/>
          <p:nvPr/>
        </p:nvSpPr>
        <p:spPr>
          <a:xfrm>
            <a:off x="4102268" y="3456536"/>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4" name="Google Shape;193;p5"/>
          <p:cNvSpPr/>
          <p:nvPr/>
        </p:nvSpPr>
        <p:spPr>
          <a:xfrm>
            <a:off x="6446216" y="1522875"/>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5" name="Google Shape;193;p5"/>
          <p:cNvSpPr/>
          <p:nvPr/>
        </p:nvSpPr>
        <p:spPr>
          <a:xfrm>
            <a:off x="7849388" y="1940368"/>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83610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rotWithShape="1">
          <a:blip r:embed="rId2" cstate="print">
            <a:extLst>
              <a:ext uri="{28A0092B-C50C-407E-A947-70E740481C1C}">
                <a14:useLocalDpi xmlns:a14="http://schemas.microsoft.com/office/drawing/2010/main" val="0"/>
              </a:ext>
            </a:extLst>
          </a:blip>
          <a:srcRect l="10776" t="8161" r="12966" b="8574"/>
          <a:stretch/>
        </p:blipFill>
        <p:spPr>
          <a:xfrm>
            <a:off x="839416" y="764704"/>
            <a:ext cx="6840761" cy="5502350"/>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공지사항 목록</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공지사항</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5" name="Google Shape;262;p14"/>
          <p:cNvSpPr/>
          <p:nvPr/>
        </p:nvSpPr>
        <p:spPr>
          <a:xfrm>
            <a:off x="2235405" y="2123331"/>
            <a:ext cx="936103" cy="20955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264;p14"/>
          <p:cNvSpPr/>
          <p:nvPr/>
        </p:nvSpPr>
        <p:spPr>
          <a:xfrm>
            <a:off x="3241040" y="5276427"/>
            <a:ext cx="2206887" cy="44920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Google Shape;268;p14"/>
          <p:cNvSpPr/>
          <p:nvPr/>
        </p:nvSpPr>
        <p:spPr>
          <a:xfrm>
            <a:off x="5519936" y="5405781"/>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4" name="Google Shape;271;p14"/>
          <p:cNvSpPr/>
          <p:nvPr/>
        </p:nvSpPr>
        <p:spPr>
          <a:xfrm>
            <a:off x="3287688" y="2132856"/>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7" name="TextBox 26">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13-1</a:t>
            </a:r>
            <a:endParaRPr lang="ko-KR" altLang="en-US" sz="1050" dirty="0">
              <a:latin typeface="나눔스퀘어 Bold" panose="020B0600000101010101" pitchFamily="50" charset="-127"/>
              <a:ea typeface="나눔스퀘어 Bold" panose="020B0600000101010101" pitchFamily="50" charset="-127"/>
            </a:endParaRPr>
          </a:p>
        </p:txBody>
      </p:sp>
      <p:sp>
        <p:nvSpPr>
          <p:cNvPr id="28" name="직사각형 27"/>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9" name="직선 연결선 28"/>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0" name="표 29">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429970772"/>
              </p:ext>
            </p:extLst>
          </p:nvPr>
        </p:nvGraphicFramePr>
        <p:xfrm>
          <a:off x="8688288" y="476673"/>
          <a:ext cx="3384376" cy="1589313"/>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13-2</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NO-01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87391">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해당</a:t>
                      </a:r>
                      <a:r>
                        <a:rPr lang="en-US" sz="800" baseline="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페이지의 </a:t>
                      </a:r>
                      <a:r>
                        <a:rPr lang="ko-KR" altLang="en-US" sz="800" baseline="0" dirty="0" err="1" smtClean="0">
                          <a:solidFill>
                            <a:srgbClr val="222A35"/>
                          </a:solidFill>
                          <a:latin typeface="나눔스퀘어" panose="020B0600000101010101" pitchFamily="50" charset="-127"/>
                          <a:ea typeface="나눔스퀘어" panose="020B0600000101010101" pitchFamily="50" charset="-127"/>
                          <a:cs typeface="Arial"/>
                          <a:sym typeface="Arial"/>
                        </a:rPr>
                        <a:t>글목록이</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NO-01</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Tree>
    <p:extLst>
      <p:ext uri="{BB962C8B-B14F-4D97-AF65-F5344CB8AC3E}">
        <p14:creationId xmlns:p14="http://schemas.microsoft.com/office/powerpoint/2010/main" val="12841574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rotWithShape="1">
          <a:blip r:embed="rId2" cstate="print">
            <a:extLst>
              <a:ext uri="{28A0092B-C50C-407E-A947-70E740481C1C}">
                <a14:useLocalDpi xmlns:a14="http://schemas.microsoft.com/office/drawing/2010/main" val="0"/>
              </a:ext>
            </a:extLst>
          </a:blip>
          <a:srcRect l="14189" t="6951" r="5235" b="1700"/>
          <a:stretch/>
        </p:blipFill>
        <p:spPr>
          <a:xfrm>
            <a:off x="1939780" y="383755"/>
            <a:ext cx="5342255" cy="6455225"/>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공지사항 </a:t>
            </a:r>
            <a:r>
              <a:rPr lang="ko-KR" altLang="en-US" sz="1050" dirty="0" err="1" smtClean="0">
                <a:solidFill>
                  <a:schemeClr val="tx1"/>
                </a:solidFill>
                <a:latin typeface="나눔스퀘어 Bold" panose="020B0600000101010101" pitchFamily="50" charset="-127"/>
                <a:ea typeface="나눔스퀘어 Bold" panose="020B0600000101010101" pitchFamily="50" charset="-127"/>
              </a:rPr>
              <a:t>게시글</a:t>
            </a:r>
            <a:r>
              <a:rPr lang="ko-KR" altLang="en-US" sz="1050" dirty="0">
                <a:solidFill>
                  <a:schemeClr val="tx1"/>
                </a:solidFill>
                <a:latin typeface="나눔스퀘어 Bold" panose="020B0600000101010101" pitchFamily="50" charset="-127"/>
                <a:ea typeface="나눔스퀘어 Bold" panose="020B0600000101010101" pitchFamily="50" charset="-127"/>
              </a:rPr>
              <a:t>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상세페이지 </a:t>
            </a:r>
            <a:r>
              <a:rPr lang="en-US" altLang="ko-KR" sz="1050" dirty="0" smtClean="0">
                <a:solidFill>
                  <a:schemeClr val="tx1"/>
                </a:solidFill>
                <a:latin typeface="나눔스퀘어 Bold" panose="020B0600000101010101" pitchFamily="50" charset="-127"/>
                <a:ea typeface="나눔스퀘어 Bold" panose="020B0600000101010101" pitchFamily="50" charset="-127"/>
              </a:rPr>
              <a:t>-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회원</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공지사항</a:t>
            </a:r>
          </a:p>
        </p:txBody>
      </p:sp>
      <p:sp>
        <p:nvSpPr>
          <p:cNvPr id="41" name="TextBox 40">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13-2</a:t>
            </a:r>
            <a:endParaRPr lang="ko-KR" altLang="en-US" sz="1050" dirty="0">
              <a:latin typeface="나눔스퀘어 Bold" panose="020B0600000101010101" pitchFamily="50" charset="-127"/>
              <a:ea typeface="나눔스퀘어 Bold" panose="020B0600000101010101" pitchFamily="50" charset="-127"/>
            </a:endParaRPr>
          </a:p>
        </p:txBody>
      </p:sp>
      <p:sp>
        <p:nvSpPr>
          <p:cNvPr id="42" name="직사각형 41"/>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43" name="직선 연결선 42"/>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44" name="표 43">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137158271"/>
              </p:ext>
            </p:extLst>
          </p:nvPr>
        </p:nvGraphicFramePr>
        <p:xfrm>
          <a:off x="8688288" y="476673"/>
          <a:ext cx="3384376" cy="5090296"/>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8406">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추천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수</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가</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나타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난</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NO-01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8406">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비</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추천</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수</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가</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나타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난</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NO-01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06586162"/>
                  </a:ext>
                </a:extLst>
              </a:tr>
              <a:tr h="238406">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댓글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수</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가</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나타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난</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NO-01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38406">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조회</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수</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가</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나타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난</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NO-01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91594">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게시글의</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내용이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NO-01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167645">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파일</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첨부파일을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다운로드한다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167645">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07</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추천한다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다시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한 번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추천이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취소된다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LK-01,</a:t>
                      </a:r>
                      <a:endParaRPr 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ctr" rtl="0">
                        <a:spcBef>
                          <a:spcPts val="0"/>
                        </a:spcBef>
                        <a:spcAft>
                          <a:spcPts val="0"/>
                        </a:spcAft>
                        <a:buNone/>
                      </a:pPr>
                      <a:r>
                        <a:rPr 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LK-02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002635724"/>
                  </a:ext>
                </a:extLst>
              </a:tr>
              <a:tr h="0">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08</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비추천한다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다시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한 번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비추천이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취소된다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LK-03,</a:t>
                      </a:r>
                    </a:p>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LK-04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43525662"/>
                  </a:ext>
                </a:extLst>
              </a:tr>
              <a:tr h="0">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09</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13-6</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으</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로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02647223"/>
                  </a:ext>
                </a:extLst>
              </a:tr>
              <a:tr h="0">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10</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chemeClr val="dk1"/>
                        </a:buClr>
                        <a:buSzPts val="1100"/>
                        <a:buFont typeface="Malgun Gothic"/>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삭제한다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NO-04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49255583"/>
                  </a:ext>
                </a:extLst>
              </a:tr>
              <a:tr h="0">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11</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댓글에</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마우스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커서를</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올리면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댓글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우측에</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메뉴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버튼이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나타난</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979586014"/>
                  </a:ext>
                </a:extLst>
              </a:tr>
              <a:tr h="167645">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12</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altLang="ko-KR"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8-5</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가</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나타난</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다.</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RP-06</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62482452"/>
                  </a:ext>
                </a:extLst>
              </a:tr>
              <a:tr h="167645">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13</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댓글을 삭제한다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RE-03</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768429329"/>
                  </a:ext>
                </a:extLst>
              </a:tr>
              <a:tr h="167645">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14</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댓글을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작성하는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71301121"/>
                  </a:ext>
                </a:extLst>
              </a:tr>
              <a:tr h="0">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15</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댓글을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등록한다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RE-02</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7337422"/>
                  </a:ext>
                </a:extLst>
              </a:tr>
              <a:tr h="0">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16</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13-1</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로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NO-01</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86125578"/>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9" name="Google Shape;287;p15"/>
          <p:cNvSpPr/>
          <p:nvPr/>
        </p:nvSpPr>
        <p:spPr>
          <a:xfrm>
            <a:off x="4376275" y="1319567"/>
            <a:ext cx="342781"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288;p15"/>
          <p:cNvSpPr/>
          <p:nvPr/>
        </p:nvSpPr>
        <p:spPr>
          <a:xfrm>
            <a:off x="5995949" y="5599216"/>
            <a:ext cx="412044" cy="32377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 name="Google Shape;290;p15"/>
          <p:cNvSpPr/>
          <p:nvPr/>
        </p:nvSpPr>
        <p:spPr>
          <a:xfrm>
            <a:off x="6267755" y="4437849"/>
            <a:ext cx="176058" cy="17657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291;p15"/>
          <p:cNvSpPr/>
          <p:nvPr/>
        </p:nvSpPr>
        <p:spPr>
          <a:xfrm>
            <a:off x="4823169" y="1312284"/>
            <a:ext cx="350968" cy="22244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292;p15"/>
          <p:cNvSpPr/>
          <p:nvPr/>
        </p:nvSpPr>
        <p:spPr>
          <a:xfrm>
            <a:off x="3706588" y="3516406"/>
            <a:ext cx="618254" cy="38916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293;p15"/>
          <p:cNvSpPr/>
          <p:nvPr/>
        </p:nvSpPr>
        <p:spPr>
          <a:xfrm>
            <a:off x="2217130" y="5460058"/>
            <a:ext cx="3726580" cy="60791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294;p15"/>
          <p:cNvSpPr/>
          <p:nvPr/>
        </p:nvSpPr>
        <p:spPr>
          <a:xfrm>
            <a:off x="7235267" y="4538308"/>
            <a:ext cx="641064"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295;p15"/>
          <p:cNvSpPr/>
          <p:nvPr/>
        </p:nvSpPr>
        <p:spPr>
          <a:xfrm>
            <a:off x="6460232" y="5659991"/>
            <a:ext cx="641064"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296;p15"/>
          <p:cNvSpPr/>
          <p:nvPr/>
        </p:nvSpPr>
        <p:spPr>
          <a:xfrm>
            <a:off x="5151051" y="3609878"/>
            <a:ext cx="641064"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08</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297;p15"/>
          <p:cNvSpPr/>
          <p:nvPr/>
        </p:nvSpPr>
        <p:spPr>
          <a:xfrm>
            <a:off x="2850505" y="2686223"/>
            <a:ext cx="641064"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298;p15"/>
          <p:cNvSpPr/>
          <p:nvPr/>
        </p:nvSpPr>
        <p:spPr>
          <a:xfrm>
            <a:off x="4019124" y="6347420"/>
            <a:ext cx="860662" cy="27076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Google Shape;299;p15"/>
          <p:cNvSpPr/>
          <p:nvPr/>
        </p:nvSpPr>
        <p:spPr>
          <a:xfrm>
            <a:off x="3759888" y="5199287"/>
            <a:ext cx="641064"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304;p15"/>
          <p:cNvSpPr/>
          <p:nvPr/>
        </p:nvSpPr>
        <p:spPr>
          <a:xfrm>
            <a:off x="2083024" y="2670525"/>
            <a:ext cx="641064" cy="20222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8" name="Google Shape;306;p15"/>
          <p:cNvSpPr/>
          <p:nvPr/>
        </p:nvSpPr>
        <p:spPr>
          <a:xfrm>
            <a:off x="2957960" y="3609878"/>
            <a:ext cx="641064"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07</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9" name="Google Shape;307;p15"/>
          <p:cNvSpPr/>
          <p:nvPr/>
        </p:nvSpPr>
        <p:spPr>
          <a:xfrm>
            <a:off x="6618725" y="4537192"/>
            <a:ext cx="504055" cy="19142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2" name="Google Shape;310;p15"/>
          <p:cNvSpPr/>
          <p:nvPr/>
        </p:nvSpPr>
        <p:spPr>
          <a:xfrm>
            <a:off x="5837800" y="4444671"/>
            <a:ext cx="337251" cy="154454"/>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4" name="Google Shape;312;p15"/>
          <p:cNvSpPr/>
          <p:nvPr/>
        </p:nvSpPr>
        <p:spPr>
          <a:xfrm>
            <a:off x="4922819" y="6376067"/>
            <a:ext cx="641064"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5" name="Google Shape;313;p15"/>
          <p:cNvSpPr/>
          <p:nvPr/>
        </p:nvSpPr>
        <p:spPr>
          <a:xfrm>
            <a:off x="5769907" y="4047344"/>
            <a:ext cx="263687" cy="20222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6" name="Google Shape;314;p15"/>
          <p:cNvSpPr/>
          <p:nvPr/>
        </p:nvSpPr>
        <p:spPr>
          <a:xfrm>
            <a:off x="6135529" y="4047344"/>
            <a:ext cx="263687" cy="20222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9" name="Google Shape;317;p15"/>
          <p:cNvSpPr/>
          <p:nvPr/>
        </p:nvSpPr>
        <p:spPr>
          <a:xfrm>
            <a:off x="5345173" y="4041843"/>
            <a:ext cx="337251"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09</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0" name="Google Shape;318;p15"/>
          <p:cNvSpPr/>
          <p:nvPr/>
        </p:nvSpPr>
        <p:spPr>
          <a:xfrm>
            <a:off x="6479571" y="4047344"/>
            <a:ext cx="337251"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10</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5" name="Google Shape;305;p15"/>
          <p:cNvSpPr/>
          <p:nvPr/>
        </p:nvSpPr>
        <p:spPr>
          <a:xfrm>
            <a:off x="2097460" y="1803431"/>
            <a:ext cx="4190467" cy="84439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6" name="Google Shape;296;p15"/>
          <p:cNvSpPr/>
          <p:nvPr/>
        </p:nvSpPr>
        <p:spPr>
          <a:xfrm>
            <a:off x="6407993" y="2124516"/>
            <a:ext cx="641064"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3" name="Google Shape;292;p15"/>
          <p:cNvSpPr/>
          <p:nvPr/>
        </p:nvSpPr>
        <p:spPr>
          <a:xfrm>
            <a:off x="4409993" y="3516406"/>
            <a:ext cx="618254" cy="38916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4" name="Google Shape;291;p15"/>
          <p:cNvSpPr/>
          <p:nvPr/>
        </p:nvSpPr>
        <p:spPr>
          <a:xfrm>
            <a:off x="5662317" y="1312284"/>
            <a:ext cx="350968" cy="22244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5" name="Google Shape;291;p15"/>
          <p:cNvSpPr/>
          <p:nvPr/>
        </p:nvSpPr>
        <p:spPr>
          <a:xfrm>
            <a:off x="6087209" y="1312284"/>
            <a:ext cx="350968" cy="22244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8" name="Google Shape;291;p15"/>
          <p:cNvSpPr/>
          <p:nvPr/>
        </p:nvSpPr>
        <p:spPr>
          <a:xfrm>
            <a:off x="5243351" y="1312284"/>
            <a:ext cx="350968" cy="22244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9" name="Google Shape;287;p15"/>
          <p:cNvSpPr/>
          <p:nvPr/>
        </p:nvSpPr>
        <p:spPr>
          <a:xfrm>
            <a:off x="6542666" y="1319567"/>
            <a:ext cx="342781"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60" name="Google Shape;287;p15"/>
          <p:cNvSpPr/>
          <p:nvPr/>
        </p:nvSpPr>
        <p:spPr>
          <a:xfrm>
            <a:off x="5247444" y="1030045"/>
            <a:ext cx="342781"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61" name="Google Shape;287;p15"/>
          <p:cNvSpPr/>
          <p:nvPr/>
        </p:nvSpPr>
        <p:spPr>
          <a:xfrm>
            <a:off x="5666410" y="1030045"/>
            <a:ext cx="342781"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62" name="Google Shape;307;p15"/>
          <p:cNvSpPr/>
          <p:nvPr/>
        </p:nvSpPr>
        <p:spPr>
          <a:xfrm>
            <a:off x="6618725" y="4783185"/>
            <a:ext cx="504055" cy="19142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63" name="Google Shape;294;p15"/>
          <p:cNvSpPr/>
          <p:nvPr/>
        </p:nvSpPr>
        <p:spPr>
          <a:xfrm>
            <a:off x="7235267" y="4783185"/>
            <a:ext cx="641064"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31362205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rotWithShape="1">
          <a:blip r:embed="rId2" cstate="print">
            <a:extLst>
              <a:ext uri="{28A0092B-C50C-407E-A947-70E740481C1C}">
                <a14:useLocalDpi xmlns:a14="http://schemas.microsoft.com/office/drawing/2010/main" val="0"/>
              </a:ext>
            </a:extLst>
          </a:blip>
          <a:srcRect l="14188" t="6951" r="13069" b="1700"/>
          <a:stretch/>
        </p:blipFill>
        <p:spPr>
          <a:xfrm>
            <a:off x="1948626" y="404664"/>
            <a:ext cx="4795446" cy="641852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공지사항 </a:t>
            </a:r>
            <a:r>
              <a:rPr lang="ko-KR" altLang="en-US" sz="1050" dirty="0" err="1">
                <a:solidFill>
                  <a:schemeClr val="tx1"/>
                </a:solidFill>
                <a:latin typeface="나눔스퀘어 Bold" panose="020B0600000101010101" pitchFamily="50" charset="-127"/>
                <a:ea typeface="나눔스퀘어 Bold" panose="020B0600000101010101" pitchFamily="50" charset="-127"/>
              </a:rPr>
              <a:t>게시글</a:t>
            </a:r>
            <a:r>
              <a:rPr lang="ko-KR" altLang="en-US" sz="1050" dirty="0">
                <a:solidFill>
                  <a:schemeClr val="tx1"/>
                </a:solidFill>
                <a:latin typeface="나눔스퀘어 Bold" panose="020B0600000101010101" pitchFamily="50" charset="-127"/>
                <a:ea typeface="나눔스퀘어 Bold" panose="020B0600000101010101" pitchFamily="50" charset="-127"/>
              </a:rPr>
              <a:t> 상세페이지 </a:t>
            </a:r>
            <a:r>
              <a:rPr lang="en-US" altLang="ko-KR" sz="1050" dirty="0">
                <a:solidFill>
                  <a:schemeClr val="tx1"/>
                </a:solidFill>
                <a:latin typeface="나눔스퀘어 Bold" panose="020B0600000101010101" pitchFamily="50" charset="-127"/>
                <a:ea typeface="나눔스퀘어 Bold" panose="020B0600000101010101" pitchFamily="50" charset="-127"/>
              </a:rPr>
              <a:t>- </a:t>
            </a:r>
            <a:r>
              <a:rPr lang="ko-KR" altLang="en-US" sz="1050" dirty="0">
                <a:solidFill>
                  <a:schemeClr val="tx1"/>
                </a:solidFill>
                <a:latin typeface="나눔스퀘어 Bold" panose="020B0600000101010101" pitchFamily="50" charset="-127"/>
                <a:ea typeface="나눔스퀘어 Bold" panose="020B0600000101010101" pitchFamily="50" charset="-127"/>
              </a:rPr>
              <a:t>회원</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공지사항</a:t>
            </a:r>
          </a:p>
        </p:txBody>
      </p:sp>
      <p:sp>
        <p:nvSpPr>
          <p:cNvPr id="9" name="Google Shape;328;gde6526d991_0_4"/>
          <p:cNvSpPr/>
          <p:nvPr/>
        </p:nvSpPr>
        <p:spPr>
          <a:xfrm>
            <a:off x="2096901" y="5301208"/>
            <a:ext cx="4431147" cy="115212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329;gde6526d991_0_4"/>
          <p:cNvSpPr/>
          <p:nvPr/>
        </p:nvSpPr>
        <p:spPr>
          <a:xfrm>
            <a:off x="6606108" y="5776941"/>
            <a:ext cx="636114" cy="20066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TextBox 10">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13-3</a:t>
            </a:r>
            <a:endParaRPr lang="ko-KR" altLang="en-US" sz="1050" dirty="0">
              <a:latin typeface="나눔스퀘어 Bold" panose="020B0600000101010101" pitchFamily="50" charset="-127"/>
              <a:ea typeface="나눔스퀘어 Bold" panose="020B0600000101010101" pitchFamily="50" charset="-127"/>
            </a:endParaRPr>
          </a:p>
        </p:txBody>
      </p:sp>
      <p:sp>
        <p:nvSpPr>
          <p:cNvPr id="12" name="직사각형 11"/>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13" name="직선 연결선 12"/>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4" name="표 13">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021137013"/>
              </p:ext>
            </p:extLst>
          </p:nvPr>
        </p:nvGraphicFramePr>
        <p:xfrm>
          <a:off x="8688288" y="476673"/>
          <a:ext cx="3384376" cy="130192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로그인</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하지 않으면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나타나는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문구이다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7" name="직사각형 6"/>
          <p:cNvSpPr/>
          <p:nvPr/>
        </p:nvSpPr>
        <p:spPr>
          <a:xfrm>
            <a:off x="5735960" y="4005064"/>
            <a:ext cx="64807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FFFF"/>
              </a:solidFill>
            </a:endParaRPr>
          </a:p>
        </p:txBody>
      </p:sp>
    </p:spTree>
    <p:extLst>
      <p:ext uri="{BB962C8B-B14F-4D97-AF65-F5344CB8AC3E}">
        <p14:creationId xmlns:p14="http://schemas.microsoft.com/office/powerpoint/2010/main" val="102193241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t="4973" b="2628"/>
          <a:stretch/>
        </p:blipFill>
        <p:spPr>
          <a:xfrm>
            <a:off x="1719239" y="384539"/>
            <a:ext cx="4952825" cy="6460277"/>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댓글 신고</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공지사항</a:t>
            </a:r>
          </a:p>
        </p:txBody>
      </p:sp>
      <p:sp>
        <p:nvSpPr>
          <p:cNvPr id="15" name="TextBox 14">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13-4</a:t>
            </a:r>
            <a:endParaRPr lang="ko-KR" altLang="en-US" sz="1050" dirty="0">
              <a:latin typeface="나눔스퀘어 Bold" panose="020B0600000101010101" pitchFamily="50" charset="-127"/>
              <a:ea typeface="나눔스퀘어 Bold" panose="020B0600000101010101" pitchFamily="50" charset="-127"/>
            </a:endParaRPr>
          </a:p>
        </p:txBody>
      </p:sp>
      <p:sp>
        <p:nvSpPr>
          <p:cNvPr id="16" name="직사각형 15"/>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17" name="직선 연결선 16"/>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8" name="표 17">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088207884"/>
              </p:ext>
            </p:extLst>
          </p:nvPr>
        </p:nvGraphicFramePr>
        <p:xfrm>
          <a:off x="8688288" y="476673"/>
          <a:ext cx="3384376" cy="1828806"/>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내용을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선택</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87391">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팝업창이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닫힌다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39493">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등록</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후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팝업창이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닫힌다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Google Shape;354;p17"/>
          <p:cNvSpPr/>
          <p:nvPr/>
        </p:nvSpPr>
        <p:spPr>
          <a:xfrm>
            <a:off x="4988729" y="3501008"/>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2" name="Google Shape;355;p17"/>
          <p:cNvSpPr/>
          <p:nvPr/>
        </p:nvSpPr>
        <p:spPr>
          <a:xfrm>
            <a:off x="3313177" y="2996951"/>
            <a:ext cx="1582689" cy="129614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3" name="Google Shape;358;p17"/>
          <p:cNvSpPr/>
          <p:nvPr/>
        </p:nvSpPr>
        <p:spPr>
          <a:xfrm>
            <a:off x="4737864" y="4425275"/>
            <a:ext cx="224786" cy="17755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4" name="Google Shape;358;p17"/>
          <p:cNvSpPr/>
          <p:nvPr/>
        </p:nvSpPr>
        <p:spPr>
          <a:xfrm>
            <a:off x="4444949" y="4425275"/>
            <a:ext cx="224786" cy="17755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5" name="Google Shape;354;p17"/>
          <p:cNvSpPr/>
          <p:nvPr/>
        </p:nvSpPr>
        <p:spPr>
          <a:xfrm>
            <a:off x="3639957" y="4406632"/>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354;p17"/>
          <p:cNvSpPr/>
          <p:nvPr/>
        </p:nvSpPr>
        <p:spPr>
          <a:xfrm>
            <a:off x="5087888" y="4406632"/>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31993445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t="3751" r="1890" b="3849"/>
          <a:stretch/>
        </p:blipFill>
        <p:spPr>
          <a:xfrm>
            <a:off x="702947" y="476672"/>
            <a:ext cx="7475984" cy="6336704"/>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공지사항 등록</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공지사항</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1" name="Google Shape;371;p18"/>
          <p:cNvSpPr/>
          <p:nvPr/>
        </p:nvSpPr>
        <p:spPr>
          <a:xfrm>
            <a:off x="1308400" y="1544635"/>
            <a:ext cx="6420923" cy="29238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373;p18"/>
          <p:cNvSpPr/>
          <p:nvPr/>
        </p:nvSpPr>
        <p:spPr>
          <a:xfrm>
            <a:off x="1343465" y="6087880"/>
            <a:ext cx="905627" cy="2942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376;p18"/>
          <p:cNvSpPr/>
          <p:nvPr/>
        </p:nvSpPr>
        <p:spPr>
          <a:xfrm>
            <a:off x="6712138" y="6256298"/>
            <a:ext cx="812564" cy="22480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377;p18"/>
          <p:cNvSpPr/>
          <p:nvPr/>
        </p:nvSpPr>
        <p:spPr>
          <a:xfrm>
            <a:off x="2364265" y="6424390"/>
            <a:ext cx="428965" cy="25198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380;p18"/>
          <p:cNvSpPr/>
          <p:nvPr/>
        </p:nvSpPr>
        <p:spPr>
          <a:xfrm>
            <a:off x="1396876" y="6424390"/>
            <a:ext cx="798803" cy="25198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2" name="TextBox 21">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13-5</a:t>
            </a:r>
            <a:endParaRPr lang="ko-KR" altLang="en-US" sz="1050" dirty="0">
              <a:latin typeface="나눔스퀘어 Bold" panose="020B0600000101010101" pitchFamily="50" charset="-127"/>
              <a:ea typeface="나눔스퀘어 Bold" panose="020B0600000101010101" pitchFamily="50" charset="-127"/>
            </a:endParaRPr>
          </a:p>
        </p:txBody>
      </p:sp>
      <p:sp>
        <p:nvSpPr>
          <p:cNvPr id="23" name="직사각형 22"/>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4" name="직선 연결선 23"/>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7" name="표 2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115579757"/>
              </p:ext>
            </p:extLst>
          </p:nvPr>
        </p:nvGraphicFramePr>
        <p:xfrm>
          <a:off x="8688288" y="476673"/>
          <a:ext cx="3384376" cy="266196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게시글의</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제목을 입력하는 폼이다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76363428"/>
                  </a:ext>
                </a:extLst>
              </a:tr>
              <a:tr h="238044">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글씨 크기</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굵기</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기울기</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등을 변경하거나 </a:t>
                      </a:r>
                    </a:p>
                    <a:p>
                      <a:pPr marL="0" marR="0" lvl="0" indent="0" algn="l" rtl="0">
                        <a:spcBef>
                          <a:spcPts val="0"/>
                        </a:spcBef>
                        <a:spcAft>
                          <a:spcPts val="0"/>
                        </a:spcAft>
                        <a:buNone/>
                      </a:pP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사진을 첨부할 수 있는 </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CKEditor5 API</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이다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8044">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내용을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입력하는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39493">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등록하고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13-1로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NO-01,</a:t>
                      </a:r>
                    </a:p>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NO-02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91594">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13-1로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NO-01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143696">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파일을</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첨부하는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5" name="Google Shape;371;p18"/>
          <p:cNvSpPr/>
          <p:nvPr/>
        </p:nvSpPr>
        <p:spPr>
          <a:xfrm>
            <a:off x="1322455" y="2108815"/>
            <a:ext cx="6406868" cy="389277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8" name="Google Shape;354;p17"/>
          <p:cNvSpPr/>
          <p:nvPr/>
        </p:nvSpPr>
        <p:spPr>
          <a:xfrm>
            <a:off x="7590020" y="6248615"/>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9" name="Google Shape;354;p17"/>
          <p:cNvSpPr/>
          <p:nvPr/>
        </p:nvSpPr>
        <p:spPr>
          <a:xfrm>
            <a:off x="3989864" y="1278914"/>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0" name="Google Shape;354;p17"/>
          <p:cNvSpPr/>
          <p:nvPr/>
        </p:nvSpPr>
        <p:spPr>
          <a:xfrm>
            <a:off x="3970483" y="3904261"/>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371;p18"/>
          <p:cNvSpPr/>
          <p:nvPr/>
        </p:nvSpPr>
        <p:spPr>
          <a:xfrm>
            <a:off x="1308400" y="1857527"/>
            <a:ext cx="6420923" cy="21856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1" name="Google Shape;373;p18"/>
          <p:cNvSpPr/>
          <p:nvPr/>
        </p:nvSpPr>
        <p:spPr>
          <a:xfrm>
            <a:off x="2326283" y="6087880"/>
            <a:ext cx="506498" cy="2942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2" name="Google Shape;354;p17"/>
          <p:cNvSpPr/>
          <p:nvPr/>
        </p:nvSpPr>
        <p:spPr>
          <a:xfrm>
            <a:off x="518261" y="1861248"/>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18553004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rotWithShape="1">
          <a:blip r:embed="rId2" cstate="print">
            <a:extLst>
              <a:ext uri="{28A0092B-C50C-407E-A947-70E740481C1C}">
                <a14:useLocalDpi xmlns:a14="http://schemas.microsoft.com/office/drawing/2010/main" val="0"/>
              </a:ext>
            </a:extLst>
          </a:blip>
          <a:srcRect t="4451" r="-70" b="4200"/>
          <a:stretch/>
        </p:blipFill>
        <p:spPr>
          <a:xfrm>
            <a:off x="695400" y="522392"/>
            <a:ext cx="7625301" cy="6264696"/>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공지사항 수정</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공지사항</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22" name="TextBox 21">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13-6</a:t>
            </a:r>
            <a:endParaRPr lang="ko-KR" altLang="en-US" sz="1050" dirty="0">
              <a:latin typeface="나눔스퀘어 Bold" panose="020B0600000101010101" pitchFamily="50" charset="-127"/>
              <a:ea typeface="나눔스퀘어 Bold" panose="020B0600000101010101" pitchFamily="50" charset="-127"/>
            </a:endParaRPr>
          </a:p>
        </p:txBody>
      </p:sp>
      <p:sp>
        <p:nvSpPr>
          <p:cNvPr id="23" name="직사각형 22"/>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4" name="직선 연결선 23"/>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7" name="표 2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536362687"/>
              </p:ext>
            </p:extLst>
          </p:nvPr>
        </p:nvGraphicFramePr>
        <p:xfrm>
          <a:off x="8688288" y="476673"/>
          <a:ext cx="3384376" cy="130192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143696">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기존에 첨부한 파일을 다운로드한다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901027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3" name="Google Shape;376;p18"/>
          <p:cNvSpPr/>
          <p:nvPr/>
        </p:nvSpPr>
        <p:spPr>
          <a:xfrm>
            <a:off x="5634032" y="6236895"/>
            <a:ext cx="812564" cy="22480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4" name="Google Shape;354;p17"/>
          <p:cNvSpPr/>
          <p:nvPr/>
        </p:nvSpPr>
        <p:spPr>
          <a:xfrm>
            <a:off x="4826136" y="6238130"/>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74284154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l="3305" r="3095"/>
          <a:stretch/>
        </p:blipFill>
        <p:spPr>
          <a:xfrm>
            <a:off x="115909" y="578396"/>
            <a:ext cx="8336048" cy="6048672"/>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에러페이지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에러페이지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22" name="TextBox 21">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14-1</a:t>
            </a:r>
            <a:endParaRPr lang="ko-KR" altLang="en-US" sz="1050" dirty="0">
              <a:latin typeface="나눔스퀘어 Bold" panose="020B0600000101010101" pitchFamily="50" charset="-127"/>
              <a:ea typeface="나눔스퀘어 Bold" panose="020B0600000101010101" pitchFamily="50" charset="-127"/>
            </a:endParaRPr>
          </a:p>
        </p:txBody>
      </p:sp>
      <p:sp>
        <p:nvSpPr>
          <p:cNvPr id="23" name="직사각형 22"/>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4" name="직선 연결선 23"/>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7" name="표 2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370029875"/>
              </p:ext>
            </p:extLst>
          </p:nvPr>
        </p:nvGraphicFramePr>
        <p:xfrm>
          <a:off x="8688288" y="476673"/>
          <a:ext cx="3384376" cy="156464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1-3</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76363428"/>
                  </a:ext>
                </a:extLst>
              </a:tr>
              <a:tr h="238044">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이전 페이지로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3" name="Google Shape;376;p18"/>
          <p:cNvSpPr/>
          <p:nvPr/>
        </p:nvSpPr>
        <p:spPr>
          <a:xfrm>
            <a:off x="3959810" y="6008575"/>
            <a:ext cx="377518" cy="22480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4" name="Google Shape;354;p17"/>
          <p:cNvSpPr/>
          <p:nvPr/>
        </p:nvSpPr>
        <p:spPr>
          <a:xfrm>
            <a:off x="3171905" y="6033775"/>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5" name="Google Shape;376;p18"/>
          <p:cNvSpPr/>
          <p:nvPr/>
        </p:nvSpPr>
        <p:spPr>
          <a:xfrm>
            <a:off x="4459414" y="6008575"/>
            <a:ext cx="377518" cy="22480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6" name="Google Shape;354;p17"/>
          <p:cNvSpPr/>
          <p:nvPr/>
        </p:nvSpPr>
        <p:spPr>
          <a:xfrm>
            <a:off x="4933457" y="6033775"/>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344262104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그림 31"/>
          <p:cNvPicPr>
            <a:picLocks noChangeAspect="1"/>
          </p:cNvPicPr>
          <p:nvPr/>
        </p:nvPicPr>
        <p:blipFill rotWithShape="1">
          <a:blip r:embed="rId2" cstate="print">
            <a:extLst>
              <a:ext uri="{28A0092B-C50C-407E-A947-70E740481C1C}">
                <a14:useLocalDpi xmlns:a14="http://schemas.microsoft.com/office/drawing/2010/main" val="0"/>
              </a:ext>
            </a:extLst>
          </a:blip>
          <a:srcRect l="9424" t="1727" b="42280"/>
          <a:stretch/>
        </p:blipFill>
        <p:spPr>
          <a:xfrm>
            <a:off x="4082" y="591927"/>
            <a:ext cx="7553560" cy="6264696"/>
          </a:xfrm>
          <a:prstGeom prst="rect">
            <a:avLst/>
          </a:prstGeom>
        </p:spPr>
      </p:pic>
      <p:pic>
        <p:nvPicPr>
          <p:cNvPr id="37" name="그림 36"/>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11995"/>
          <a:stretch/>
        </p:blipFill>
        <p:spPr>
          <a:xfrm>
            <a:off x="4082" y="1277066"/>
            <a:ext cx="4513603" cy="3734376"/>
          </a:xfrm>
          <a:prstGeom prst="rect">
            <a:avLst/>
          </a:prstGeom>
        </p:spPr>
      </p:pic>
      <p:sp>
        <p:nvSpPr>
          <p:cNvPr id="15" name="타원 14"/>
          <p:cNvSpPr/>
          <p:nvPr/>
        </p:nvSpPr>
        <p:spPr>
          <a:xfrm>
            <a:off x="7771549" y="764704"/>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50" dirty="0">
                <a:solidFill>
                  <a:schemeClr val="tx1"/>
                </a:solidFill>
                <a:latin typeface="나눔스퀘어 Bold" panose="020B0600000101010101" pitchFamily="50" charset="-127"/>
                <a:ea typeface="나눔스퀘어 Bold" panose="020B0600000101010101" pitchFamily="50" charset="-127"/>
              </a:rPr>
              <a:t>C</a:t>
            </a:r>
            <a:r>
              <a:rPr lang="en-US" altLang="ko-KR" sz="1050" dirty="0" smtClean="0">
                <a:solidFill>
                  <a:schemeClr val="tx1"/>
                </a:solidFill>
                <a:latin typeface="나눔스퀘어 Bold" panose="020B0600000101010101" pitchFamily="50" charset="-127"/>
                <a:ea typeface="나눔스퀘어 Bold" panose="020B0600000101010101" pitchFamily="50" charset="-127"/>
              </a:rPr>
              <a:t>hat</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6" name="타원 15"/>
          <p:cNvSpPr/>
          <p:nvPr/>
        </p:nvSpPr>
        <p:spPr>
          <a:xfrm>
            <a:off x="7771549" y="1355268"/>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50" dirty="0" smtClean="0">
                <a:solidFill>
                  <a:schemeClr val="tx1"/>
                </a:solidFill>
                <a:latin typeface="나눔스퀘어 Bold" panose="020B0600000101010101" pitchFamily="50" charset="-127"/>
                <a:ea typeface="나눔스퀘어 Bold" panose="020B0600000101010101" pitchFamily="50" charset="-127"/>
              </a:rPr>
              <a:t>Widget</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위젯 목록</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위젯</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22" name="TextBox 21">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15-1</a:t>
            </a:r>
            <a:endParaRPr lang="ko-KR" altLang="en-US" sz="1050" dirty="0">
              <a:latin typeface="나눔스퀘어 Bold" panose="020B0600000101010101" pitchFamily="50" charset="-127"/>
              <a:ea typeface="나눔스퀘어 Bold" panose="020B0600000101010101" pitchFamily="50" charset="-127"/>
            </a:endParaRPr>
          </a:p>
        </p:txBody>
      </p:sp>
      <p:sp>
        <p:nvSpPr>
          <p:cNvPr id="23" name="직사각형 22"/>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4" name="직선 연결선 23"/>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7" name="표 2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739731936"/>
              </p:ext>
            </p:extLst>
          </p:nvPr>
        </p:nvGraphicFramePr>
        <p:xfrm>
          <a:off x="8688288" y="476673"/>
          <a:ext cx="3384376" cy="261406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15-2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위젯이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76363428"/>
                  </a:ext>
                </a:extLst>
              </a:tr>
              <a:tr h="238044">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15-3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위젯이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15-4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위젯이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021111648"/>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15-5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위젯이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60842515"/>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15-6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위젯이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62118007"/>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03, 04, 05</a:t>
                      </a:r>
                      <a:r>
                        <a:rPr lang="ko-KR" alt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번 위젯이 나타나지 않는다</a:t>
                      </a:r>
                      <a:r>
                        <a:rPr lang="en-US" altLang="ko-KR"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다시 한 번 클릭하면 나타난다</a:t>
                      </a:r>
                      <a:r>
                        <a:rPr lang="en-US" altLang="ko-KR"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16703556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17" name="타원 16"/>
          <p:cNvSpPr/>
          <p:nvPr/>
        </p:nvSpPr>
        <p:spPr>
          <a:xfrm>
            <a:off x="7156334" y="764704"/>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1050" dirty="0" err="1" smtClean="0">
                <a:solidFill>
                  <a:schemeClr val="tx1"/>
                </a:solidFill>
                <a:latin typeface="나눔스퀘어 Bold" panose="020B0600000101010101" pitchFamily="50" charset="-127"/>
                <a:ea typeface="나눔스퀘어 Bold" panose="020B0600000101010101" pitchFamily="50" charset="-127"/>
              </a:rPr>
              <a:t>코인지갑</a:t>
            </a:r>
            <a:endParaRPr lang="ko-KR" altLang="en-US" sz="1000" dirty="0">
              <a:solidFill>
                <a:schemeClr val="tx1"/>
              </a:solidFill>
              <a:latin typeface="나눔스퀘어 Bold" panose="020B0600000101010101" pitchFamily="50" charset="-127"/>
              <a:ea typeface="나눔스퀘어 Bold" panose="020B0600000101010101" pitchFamily="50" charset="-127"/>
            </a:endParaRPr>
          </a:p>
        </p:txBody>
      </p:sp>
      <p:sp>
        <p:nvSpPr>
          <p:cNvPr id="18" name="Google Shape;98;p13">
            <a:extLst>
              <a:ext uri="{FF2B5EF4-FFF2-40B4-BE49-F238E27FC236}">
                <a16:creationId xmlns:a16="http://schemas.microsoft.com/office/drawing/2014/main" id="{5005104D-D366-4007-BF77-CF5CCB8B13A2}"/>
              </a:ext>
            </a:extLst>
          </p:cNvPr>
          <p:cNvSpPr/>
          <p:nvPr/>
        </p:nvSpPr>
        <p:spPr>
          <a:xfrm flipH="1" flipV="1">
            <a:off x="7129671" y="748873"/>
            <a:ext cx="627318" cy="604419"/>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타원 19"/>
          <p:cNvSpPr/>
          <p:nvPr/>
        </p:nvSpPr>
        <p:spPr>
          <a:xfrm>
            <a:off x="7150156" y="1355268"/>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1050" dirty="0" smtClean="0">
                <a:solidFill>
                  <a:schemeClr val="tx1"/>
                </a:solidFill>
                <a:latin typeface="나눔스퀘어 Bold" panose="020B0600000101010101" pitchFamily="50" charset="-127"/>
                <a:ea typeface="나눔스퀘어 Bold" panose="020B0600000101010101" pitchFamily="50" charset="-127"/>
              </a:rPr>
              <a:t>환율</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21" name="타원 20"/>
          <p:cNvSpPr/>
          <p:nvPr/>
        </p:nvSpPr>
        <p:spPr>
          <a:xfrm>
            <a:off x="6528798" y="1355268"/>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1050" dirty="0" err="1" smtClean="0">
                <a:solidFill>
                  <a:schemeClr val="tx1"/>
                </a:solidFill>
                <a:latin typeface="나눔스퀘어 Bold" panose="020B0600000101010101" pitchFamily="50" charset="-127"/>
                <a:ea typeface="나눔스퀘어 Bold" panose="020B0600000101010101" pitchFamily="50" charset="-127"/>
              </a:rPr>
              <a:t>환율계산</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25" name="타원 24"/>
          <p:cNvSpPr/>
          <p:nvPr/>
        </p:nvSpPr>
        <p:spPr>
          <a:xfrm>
            <a:off x="5903394" y="1355268"/>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50" dirty="0" smtClean="0">
                <a:solidFill>
                  <a:schemeClr val="tx1"/>
                </a:solidFill>
                <a:latin typeface="나눔스퀘어 Bold" panose="020B0600000101010101" pitchFamily="50" charset="-127"/>
                <a:ea typeface="나눔스퀘어 Bold" panose="020B0600000101010101" pitchFamily="50" charset="-127"/>
              </a:rPr>
              <a:t>Quick</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26" name="Google Shape;98;p13">
            <a:extLst>
              <a:ext uri="{FF2B5EF4-FFF2-40B4-BE49-F238E27FC236}">
                <a16:creationId xmlns:a16="http://schemas.microsoft.com/office/drawing/2014/main" id="{5005104D-D366-4007-BF77-CF5CCB8B13A2}"/>
              </a:ext>
            </a:extLst>
          </p:cNvPr>
          <p:cNvSpPr/>
          <p:nvPr/>
        </p:nvSpPr>
        <p:spPr>
          <a:xfrm flipH="1" flipV="1">
            <a:off x="7758151" y="748873"/>
            <a:ext cx="627318" cy="604419"/>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8" name="Google Shape;98;p13">
            <a:extLst>
              <a:ext uri="{FF2B5EF4-FFF2-40B4-BE49-F238E27FC236}">
                <a16:creationId xmlns:a16="http://schemas.microsoft.com/office/drawing/2014/main" id="{5005104D-D366-4007-BF77-CF5CCB8B13A2}"/>
              </a:ext>
            </a:extLst>
          </p:cNvPr>
          <p:cNvSpPr/>
          <p:nvPr/>
        </p:nvSpPr>
        <p:spPr>
          <a:xfrm flipH="1" flipV="1">
            <a:off x="7129671" y="1356767"/>
            <a:ext cx="627318" cy="604419"/>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9" name="Google Shape;98;p13">
            <a:extLst>
              <a:ext uri="{FF2B5EF4-FFF2-40B4-BE49-F238E27FC236}">
                <a16:creationId xmlns:a16="http://schemas.microsoft.com/office/drawing/2014/main" id="{5005104D-D366-4007-BF77-CF5CCB8B13A2}"/>
              </a:ext>
            </a:extLst>
          </p:cNvPr>
          <p:cNvSpPr/>
          <p:nvPr/>
        </p:nvSpPr>
        <p:spPr>
          <a:xfrm flipH="1" flipV="1">
            <a:off x="7758151" y="1356767"/>
            <a:ext cx="627318" cy="604419"/>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0" name="Google Shape;98;p13">
            <a:extLst>
              <a:ext uri="{FF2B5EF4-FFF2-40B4-BE49-F238E27FC236}">
                <a16:creationId xmlns:a16="http://schemas.microsoft.com/office/drawing/2014/main" id="{5005104D-D366-4007-BF77-CF5CCB8B13A2}"/>
              </a:ext>
            </a:extLst>
          </p:cNvPr>
          <p:cNvSpPr/>
          <p:nvPr/>
        </p:nvSpPr>
        <p:spPr>
          <a:xfrm flipH="1" flipV="1">
            <a:off x="5876671" y="1356767"/>
            <a:ext cx="627318" cy="604419"/>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1" name="Google Shape;98;p13">
            <a:extLst>
              <a:ext uri="{FF2B5EF4-FFF2-40B4-BE49-F238E27FC236}">
                <a16:creationId xmlns:a16="http://schemas.microsoft.com/office/drawing/2014/main" id="{5005104D-D366-4007-BF77-CF5CCB8B13A2}"/>
              </a:ext>
            </a:extLst>
          </p:cNvPr>
          <p:cNvSpPr/>
          <p:nvPr/>
        </p:nvSpPr>
        <p:spPr>
          <a:xfrm flipH="1" flipV="1">
            <a:off x="6505151" y="1356767"/>
            <a:ext cx="627318" cy="604419"/>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0" name="Google Shape;354;p17"/>
          <p:cNvSpPr/>
          <p:nvPr/>
        </p:nvSpPr>
        <p:spPr>
          <a:xfrm>
            <a:off x="7176305" y="427961"/>
            <a:ext cx="549915"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1" name="Google Shape;354;p17"/>
          <p:cNvSpPr/>
          <p:nvPr/>
        </p:nvSpPr>
        <p:spPr>
          <a:xfrm>
            <a:off x="7800343" y="427961"/>
            <a:ext cx="549915"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2" name="Google Shape;354;p17"/>
          <p:cNvSpPr/>
          <p:nvPr/>
        </p:nvSpPr>
        <p:spPr>
          <a:xfrm>
            <a:off x="7800343" y="2060848"/>
            <a:ext cx="549915"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3" name="Google Shape;354;p17"/>
          <p:cNvSpPr/>
          <p:nvPr/>
        </p:nvSpPr>
        <p:spPr>
          <a:xfrm>
            <a:off x="7188810" y="2060848"/>
            <a:ext cx="549915"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4" name="Google Shape;354;p17"/>
          <p:cNvSpPr/>
          <p:nvPr/>
        </p:nvSpPr>
        <p:spPr>
          <a:xfrm>
            <a:off x="6562747" y="2060848"/>
            <a:ext cx="549915"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5" name="Google Shape;354;p17"/>
          <p:cNvSpPr/>
          <p:nvPr/>
        </p:nvSpPr>
        <p:spPr>
          <a:xfrm>
            <a:off x="5928447" y="2060848"/>
            <a:ext cx="549915"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17072808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1559496" y="1763282"/>
            <a:ext cx="4968552" cy="3177886"/>
          </a:xfrm>
          <a:prstGeom prst="rect">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3086904" y="2204864"/>
            <a:ext cx="1913736" cy="276999"/>
          </a:xfrm>
          <a:prstGeom prst="rect">
            <a:avLst/>
          </a:prstGeom>
          <a:noFill/>
        </p:spPr>
        <p:txBody>
          <a:bodyPr wrap="square" rtlCol="0">
            <a:spAutoFit/>
          </a:bodyPr>
          <a:lstStyle/>
          <a:p>
            <a:pPr algn="ctr"/>
            <a:r>
              <a:rPr lang="ko-KR" altLang="en-US" sz="1200" dirty="0" smtClean="0">
                <a:latin typeface="나눔스퀘어 Bold" panose="020B0600000101010101" pitchFamily="50" charset="-127"/>
                <a:ea typeface="나눔스퀘어 Bold" panose="020B0600000101010101" pitchFamily="50" charset="-127"/>
              </a:rPr>
              <a:t>내 계좌번호 </a:t>
            </a:r>
            <a:r>
              <a:rPr lang="en-US" altLang="ko-KR" sz="1200" dirty="0" smtClean="0">
                <a:latin typeface="나눔스퀘어 Bold" panose="020B0600000101010101" pitchFamily="50" charset="-127"/>
                <a:ea typeface="나눔스퀘어 Bold" panose="020B0600000101010101" pitchFamily="50" charset="-127"/>
              </a:rPr>
              <a:t>: B32452234</a:t>
            </a:r>
            <a:endParaRPr lang="ko-KR" altLang="en-US" sz="1200" dirty="0">
              <a:latin typeface="나눔스퀘어 Bold" panose="020B0600000101010101" pitchFamily="50" charset="-127"/>
              <a:ea typeface="나눔스퀘어 Bold" panose="020B0600000101010101" pitchFamily="50" charset="-127"/>
            </a:endParaRPr>
          </a:p>
        </p:txBody>
      </p:sp>
      <p:sp>
        <p:nvSpPr>
          <p:cNvPr id="16" name="TextBox 15"/>
          <p:cNvSpPr txBox="1"/>
          <p:nvPr/>
        </p:nvSpPr>
        <p:spPr>
          <a:xfrm>
            <a:off x="1775520" y="2564904"/>
            <a:ext cx="4536504" cy="215444"/>
          </a:xfrm>
          <a:prstGeom prst="rect">
            <a:avLst/>
          </a:prstGeom>
          <a:noFill/>
        </p:spPr>
        <p:txBody>
          <a:bodyPr wrap="square" rtlCol="0">
            <a:spAutoFit/>
          </a:bodyPr>
          <a:lstStyle/>
          <a:p>
            <a:pPr algn="ctr"/>
            <a:r>
              <a:rPr lang="ko-KR" altLang="en-US" sz="800" dirty="0" smtClean="0">
                <a:latin typeface="나눔스퀘어 Bold" panose="020B0600000101010101" pitchFamily="50" charset="-127"/>
                <a:ea typeface="나눔스퀘어 Bold" panose="020B0600000101010101" pitchFamily="50" charset="-127"/>
              </a:rPr>
              <a:t>코인 보유액  </a:t>
            </a:r>
            <a:r>
              <a:rPr lang="en-US" altLang="ko-KR" sz="800" dirty="0" smtClean="0">
                <a:latin typeface="나눔스퀘어 Bold" panose="020B0600000101010101" pitchFamily="50" charset="-127"/>
                <a:ea typeface="나눔스퀘어 Bold" panose="020B0600000101010101" pitchFamily="50" charset="-127"/>
              </a:rPr>
              <a:t>5,330,428</a:t>
            </a:r>
            <a:r>
              <a:rPr lang="ko-KR" altLang="en-US" sz="800" dirty="0" smtClean="0">
                <a:latin typeface="나눔스퀘어 Bold" panose="020B0600000101010101" pitchFamily="50" charset="-127"/>
                <a:ea typeface="나눔스퀘어 Bold" panose="020B0600000101010101" pitchFamily="50" charset="-127"/>
              </a:rPr>
              <a:t>원 </a:t>
            </a:r>
            <a:r>
              <a:rPr lang="en-US" altLang="ko-KR" sz="800" dirty="0" smtClean="0">
                <a:latin typeface="나눔스퀘어 Bold" panose="020B0600000101010101" pitchFamily="50" charset="-127"/>
                <a:ea typeface="나눔스퀘어 Bold" panose="020B0600000101010101" pitchFamily="50" charset="-127"/>
              </a:rPr>
              <a:t>| </a:t>
            </a:r>
            <a:r>
              <a:rPr lang="ko-KR" altLang="en-US" sz="800" dirty="0" smtClean="0">
                <a:latin typeface="나눔스퀘어 Bold" panose="020B0600000101010101" pitchFamily="50" charset="-127"/>
                <a:ea typeface="나눔스퀘어 Bold" panose="020B0600000101010101" pitchFamily="50" charset="-127"/>
              </a:rPr>
              <a:t>현금 보유액  </a:t>
            </a:r>
            <a:r>
              <a:rPr lang="en-US" altLang="ko-KR" sz="800" dirty="0" smtClean="0">
                <a:latin typeface="나눔스퀘어 Bold" panose="020B0600000101010101" pitchFamily="50" charset="-127"/>
                <a:ea typeface="나눔스퀘어 Bold" panose="020B0600000101010101" pitchFamily="50" charset="-127"/>
              </a:rPr>
              <a:t>4,068,012</a:t>
            </a:r>
            <a:r>
              <a:rPr lang="ko-KR" altLang="en-US" sz="800" dirty="0" smtClean="0">
                <a:latin typeface="나눔스퀘어 Bold" panose="020B0600000101010101" pitchFamily="50" charset="-127"/>
                <a:ea typeface="나눔스퀘어 Bold" panose="020B0600000101010101" pitchFamily="50" charset="-127"/>
              </a:rPr>
              <a:t>원 </a:t>
            </a:r>
            <a:r>
              <a:rPr lang="en-US" altLang="ko-KR" sz="800" dirty="0" smtClean="0">
                <a:latin typeface="나눔스퀘어 Bold" panose="020B0600000101010101" pitchFamily="50" charset="-127"/>
                <a:ea typeface="나눔스퀘어 Bold" panose="020B0600000101010101" pitchFamily="50" charset="-127"/>
              </a:rPr>
              <a:t>| </a:t>
            </a:r>
            <a:r>
              <a:rPr lang="ko-KR" altLang="en-US" sz="800" dirty="0" smtClean="0">
                <a:latin typeface="나눔스퀘어 Bold" panose="020B0600000101010101" pitchFamily="50" charset="-127"/>
                <a:ea typeface="나눔스퀘어 Bold" panose="020B0600000101010101" pitchFamily="50" charset="-127"/>
              </a:rPr>
              <a:t>총 보유자산  </a:t>
            </a:r>
            <a:r>
              <a:rPr lang="en-US" altLang="ko-KR" sz="800" dirty="0" smtClean="0">
                <a:latin typeface="나눔스퀘어 Bold" panose="020B0600000101010101" pitchFamily="50" charset="-127"/>
                <a:ea typeface="나눔스퀘어 Bold" panose="020B0600000101010101" pitchFamily="50" charset="-127"/>
              </a:rPr>
              <a:t>9,371,059</a:t>
            </a:r>
            <a:r>
              <a:rPr lang="ko-KR" altLang="en-US" sz="800" dirty="0" smtClean="0">
                <a:latin typeface="나눔스퀘어 Bold" panose="020B0600000101010101" pitchFamily="50" charset="-127"/>
                <a:ea typeface="나눔스퀘어 Bold" panose="020B0600000101010101" pitchFamily="50" charset="-127"/>
              </a:rPr>
              <a:t>원</a:t>
            </a:r>
            <a:endParaRPr lang="ko-KR" altLang="en-US" sz="800" dirty="0">
              <a:latin typeface="나눔스퀘어 Bold" panose="020B0600000101010101" pitchFamily="50" charset="-127"/>
              <a:ea typeface="나눔스퀘어 Bold" panose="020B0600000101010101" pitchFamily="50" charset="-127"/>
            </a:endParaRPr>
          </a:p>
        </p:txBody>
      </p:sp>
      <p:cxnSp>
        <p:nvCxnSpPr>
          <p:cNvPr id="6" name="직선 연결선 5"/>
          <p:cNvCxnSpPr/>
          <p:nvPr/>
        </p:nvCxnSpPr>
        <p:spPr>
          <a:xfrm>
            <a:off x="1559496" y="2924944"/>
            <a:ext cx="4968552" cy="0"/>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graphicFrame>
        <p:nvGraphicFramePr>
          <p:cNvPr id="10" name="표 9"/>
          <p:cNvGraphicFramePr>
            <a:graphicFrameLocks noGrp="1"/>
          </p:cNvGraphicFramePr>
          <p:nvPr>
            <p:extLst>
              <p:ext uri="{D42A27DB-BD31-4B8C-83A1-F6EECF244321}">
                <p14:modId xmlns:p14="http://schemas.microsoft.com/office/powerpoint/2010/main" val="1426838813"/>
              </p:ext>
            </p:extLst>
          </p:nvPr>
        </p:nvGraphicFramePr>
        <p:xfrm>
          <a:off x="1848832" y="3140968"/>
          <a:ext cx="4391184" cy="1400552"/>
        </p:xfrm>
        <a:graphic>
          <a:graphicData uri="http://schemas.openxmlformats.org/drawingml/2006/table">
            <a:tbl>
              <a:tblPr firstRow="1" bandRow="1">
                <a:tableStyleId>{5940675A-B579-460E-94D1-54222C63F5DA}</a:tableStyleId>
              </a:tblPr>
              <a:tblGrid>
                <a:gridCol w="731864">
                  <a:extLst>
                    <a:ext uri="{9D8B030D-6E8A-4147-A177-3AD203B41FA5}">
                      <a16:colId xmlns:a16="http://schemas.microsoft.com/office/drawing/2014/main" val="413389125"/>
                    </a:ext>
                  </a:extLst>
                </a:gridCol>
                <a:gridCol w="731864">
                  <a:extLst>
                    <a:ext uri="{9D8B030D-6E8A-4147-A177-3AD203B41FA5}">
                      <a16:colId xmlns:a16="http://schemas.microsoft.com/office/drawing/2014/main" val="231261421"/>
                    </a:ext>
                  </a:extLst>
                </a:gridCol>
                <a:gridCol w="731864">
                  <a:extLst>
                    <a:ext uri="{9D8B030D-6E8A-4147-A177-3AD203B41FA5}">
                      <a16:colId xmlns:a16="http://schemas.microsoft.com/office/drawing/2014/main" val="140607438"/>
                    </a:ext>
                  </a:extLst>
                </a:gridCol>
                <a:gridCol w="731864">
                  <a:extLst>
                    <a:ext uri="{9D8B030D-6E8A-4147-A177-3AD203B41FA5}">
                      <a16:colId xmlns:a16="http://schemas.microsoft.com/office/drawing/2014/main" val="3050601407"/>
                    </a:ext>
                  </a:extLst>
                </a:gridCol>
                <a:gridCol w="731864">
                  <a:extLst>
                    <a:ext uri="{9D8B030D-6E8A-4147-A177-3AD203B41FA5}">
                      <a16:colId xmlns:a16="http://schemas.microsoft.com/office/drawing/2014/main" val="3564005176"/>
                    </a:ext>
                  </a:extLst>
                </a:gridCol>
                <a:gridCol w="731864">
                  <a:extLst>
                    <a:ext uri="{9D8B030D-6E8A-4147-A177-3AD203B41FA5}">
                      <a16:colId xmlns:a16="http://schemas.microsoft.com/office/drawing/2014/main" val="2353946705"/>
                    </a:ext>
                  </a:extLst>
                </a:gridCol>
              </a:tblGrid>
              <a:tr h="288032">
                <a:tc>
                  <a:txBody>
                    <a:bodyPr/>
                    <a:lstStyle/>
                    <a:p>
                      <a:pPr algn="ctr" latinLnBrk="1"/>
                      <a:r>
                        <a:rPr lang="ko-KR" altLang="en-US" sz="800" dirty="0" err="1" smtClean="0">
                          <a:latin typeface="나눔스퀘어 Bold" panose="020B0600000101010101" pitchFamily="50" charset="-127"/>
                          <a:ea typeface="나눔스퀘어 Bold" panose="020B0600000101010101" pitchFamily="50" charset="-127"/>
                        </a:rPr>
                        <a:t>보유코인</a:t>
                      </a:r>
                      <a:endParaRPr lang="ko-KR" altLang="en-US" sz="800" dirty="0">
                        <a:latin typeface="나눔스퀘어 Bold" panose="020B0600000101010101" pitchFamily="50" charset="-127"/>
                        <a:ea typeface="나눔스퀘어 Bold" panose="020B0600000101010101" pitchFamily="50" charset="-127"/>
                      </a:endParaRPr>
                    </a:p>
                  </a:txBody>
                  <a:tcPr anchor="ctr"/>
                </a:tc>
                <a:tc>
                  <a:txBody>
                    <a:bodyPr/>
                    <a:lstStyle/>
                    <a:p>
                      <a:pPr algn="ctr" latinLnBrk="1"/>
                      <a:r>
                        <a:rPr lang="ko-KR" altLang="en-US" sz="800" dirty="0" err="1" smtClean="0">
                          <a:latin typeface="나눔스퀘어 Bold" panose="020B0600000101010101" pitchFamily="50" charset="-127"/>
                          <a:ea typeface="나눔스퀘어 Bold" panose="020B0600000101010101" pitchFamily="50" charset="-127"/>
                        </a:rPr>
                        <a:t>보유수량</a:t>
                      </a:r>
                      <a:endParaRPr lang="ko-KR" altLang="en-US" sz="800" dirty="0">
                        <a:latin typeface="나눔스퀘어 Bold" panose="020B0600000101010101" pitchFamily="50" charset="-127"/>
                        <a:ea typeface="나눔스퀘어 Bold" panose="020B0600000101010101" pitchFamily="50" charset="-127"/>
                      </a:endParaRPr>
                    </a:p>
                  </a:txBody>
                  <a:tcPr anchor="ctr"/>
                </a:tc>
                <a:tc>
                  <a:txBody>
                    <a:bodyPr/>
                    <a:lstStyle/>
                    <a:p>
                      <a:pPr algn="ctr" latinLnBrk="1"/>
                      <a:r>
                        <a:rPr lang="ko-KR" altLang="en-US" sz="800" dirty="0" err="1" smtClean="0">
                          <a:latin typeface="나눔스퀘어 Bold" panose="020B0600000101010101" pitchFamily="50" charset="-127"/>
                          <a:ea typeface="나눔스퀘어 Bold" panose="020B0600000101010101" pitchFamily="50" charset="-127"/>
                        </a:rPr>
                        <a:t>매수평균가</a:t>
                      </a:r>
                      <a:endParaRPr lang="ko-KR" altLang="en-US" sz="800" dirty="0">
                        <a:latin typeface="나눔스퀘어 Bold" panose="020B0600000101010101" pitchFamily="50" charset="-127"/>
                        <a:ea typeface="나눔스퀘어 Bold" panose="020B0600000101010101" pitchFamily="50" charset="-127"/>
                      </a:endParaRPr>
                    </a:p>
                  </a:txBody>
                  <a:tcPr anchor="ctr"/>
                </a:tc>
                <a:tc>
                  <a:txBody>
                    <a:bodyPr/>
                    <a:lstStyle/>
                    <a:p>
                      <a:pPr algn="ctr" latinLnBrk="1"/>
                      <a:r>
                        <a:rPr lang="ko-KR" altLang="en-US" sz="800" dirty="0" err="1" smtClean="0">
                          <a:latin typeface="나눔스퀘어 Bold" panose="020B0600000101010101" pitchFamily="50" charset="-127"/>
                          <a:ea typeface="나눔스퀘어 Bold" panose="020B0600000101010101" pitchFamily="50" charset="-127"/>
                        </a:rPr>
                        <a:t>매수금액</a:t>
                      </a:r>
                      <a:endParaRPr lang="ko-KR" altLang="en-US" sz="800" dirty="0">
                        <a:latin typeface="나눔스퀘어 Bold" panose="020B0600000101010101" pitchFamily="50" charset="-127"/>
                        <a:ea typeface="나눔스퀘어 Bold" panose="020B0600000101010101" pitchFamily="50" charset="-127"/>
                      </a:endParaRPr>
                    </a:p>
                  </a:txBody>
                  <a:tcPr anchor="ctr"/>
                </a:tc>
                <a:tc>
                  <a:txBody>
                    <a:bodyPr/>
                    <a:lstStyle/>
                    <a:p>
                      <a:pPr algn="ctr" latinLnBrk="1"/>
                      <a:r>
                        <a:rPr lang="ko-KR" altLang="en-US" sz="800" dirty="0" err="1" smtClean="0">
                          <a:latin typeface="나눔스퀘어 Bold" panose="020B0600000101010101" pitchFamily="50" charset="-127"/>
                          <a:ea typeface="나눔스퀘어 Bold" panose="020B0600000101010101" pitchFamily="50" charset="-127"/>
                        </a:rPr>
                        <a:t>평가금액</a:t>
                      </a:r>
                      <a:endParaRPr lang="ko-KR" altLang="en-US" sz="800" dirty="0">
                        <a:latin typeface="나눔스퀘어 Bold" panose="020B0600000101010101" pitchFamily="50" charset="-127"/>
                        <a:ea typeface="나눔스퀘어 Bold" panose="020B0600000101010101" pitchFamily="50" charset="-127"/>
                      </a:endParaRPr>
                    </a:p>
                  </a:txBody>
                  <a:tcPr anchor="ctr"/>
                </a:tc>
                <a:tc>
                  <a:txBody>
                    <a:bodyPr/>
                    <a:lstStyle/>
                    <a:p>
                      <a:pPr algn="ctr" latinLnBrk="1"/>
                      <a:r>
                        <a:rPr lang="ko-KR" altLang="en-US" sz="800" dirty="0" smtClean="0">
                          <a:latin typeface="나눔스퀘어 Bold" panose="020B0600000101010101" pitchFamily="50" charset="-127"/>
                          <a:ea typeface="나눔스퀘어 Bold" panose="020B0600000101010101" pitchFamily="50" charset="-127"/>
                        </a:rPr>
                        <a:t>평가손익</a:t>
                      </a:r>
                      <a:endParaRPr lang="ko-KR" altLang="en-US" sz="800" dirty="0">
                        <a:latin typeface="나눔스퀘어 Bold" panose="020B0600000101010101" pitchFamily="50" charset="-127"/>
                        <a:ea typeface="나눔스퀘어 Bold" panose="020B0600000101010101" pitchFamily="50" charset="-127"/>
                      </a:endParaRPr>
                    </a:p>
                  </a:txBody>
                  <a:tcPr anchor="ctr"/>
                </a:tc>
                <a:extLst>
                  <a:ext uri="{0D108BD9-81ED-4DB2-BD59-A6C34878D82A}">
                    <a16:rowId xmlns:a16="http://schemas.microsoft.com/office/drawing/2014/main" val="1535714403"/>
                  </a:ext>
                </a:extLst>
              </a:tr>
              <a:tr h="370840">
                <a:tc>
                  <a:txBody>
                    <a:bodyPr/>
                    <a:lstStyle/>
                    <a:p>
                      <a:pPr algn="ctr" latinLnBrk="1"/>
                      <a:r>
                        <a:rPr lang="en-US" altLang="ko-KR" sz="800" dirty="0" smtClean="0">
                          <a:latin typeface="나눔스퀘어 Bold" panose="020B0600000101010101" pitchFamily="50" charset="-127"/>
                          <a:ea typeface="나눔스퀘어 Bold" panose="020B0600000101010101" pitchFamily="50" charset="-127"/>
                        </a:rPr>
                        <a:t>DOGE</a:t>
                      </a:r>
                      <a:endParaRPr lang="ko-KR" altLang="en-US" sz="800" dirty="0">
                        <a:latin typeface="나눔스퀘어 Bold" panose="020B0600000101010101" pitchFamily="50" charset="-127"/>
                        <a:ea typeface="나눔스퀘어 Bold" panose="020B0600000101010101" pitchFamily="50" charset="-127"/>
                      </a:endParaRPr>
                    </a:p>
                  </a:txBody>
                  <a:tcPr anchor="ctr"/>
                </a:tc>
                <a:tc>
                  <a:txBody>
                    <a:bodyPr/>
                    <a:lstStyle/>
                    <a:p>
                      <a:pPr algn="ctr" latinLnBrk="1"/>
                      <a:r>
                        <a:rPr lang="en-US" altLang="ko-KR" sz="800" dirty="0" smtClean="0">
                          <a:latin typeface="나눔스퀘어 Bold" panose="020B0600000101010101" pitchFamily="50" charset="-127"/>
                          <a:ea typeface="나눔스퀘어 Bold" panose="020B0600000101010101" pitchFamily="50" charset="-127"/>
                        </a:rPr>
                        <a:t>22,123</a:t>
                      </a:r>
                      <a:endParaRPr lang="ko-KR" altLang="en-US" sz="800" dirty="0">
                        <a:latin typeface="나눔스퀘어 Bold" panose="020B0600000101010101" pitchFamily="50" charset="-127"/>
                        <a:ea typeface="나눔스퀘어 Bold" panose="020B0600000101010101" pitchFamily="50" charset="-127"/>
                      </a:endParaRPr>
                    </a:p>
                  </a:txBody>
                  <a:tcPr anchor="ctr"/>
                </a:tc>
                <a:tc>
                  <a:txBody>
                    <a:bodyPr/>
                    <a:lstStyle/>
                    <a:p>
                      <a:pPr algn="ctr" latinLnBrk="1"/>
                      <a:r>
                        <a:rPr lang="en-US" altLang="ko-KR" sz="800" dirty="0" smtClean="0">
                          <a:latin typeface="나눔스퀘어 Bold" panose="020B0600000101010101" pitchFamily="50" charset="-127"/>
                          <a:ea typeface="나눔스퀘어 Bold" panose="020B0600000101010101" pitchFamily="50" charset="-127"/>
                        </a:rPr>
                        <a:t>226</a:t>
                      </a:r>
                      <a:r>
                        <a:rPr lang="ko-KR" altLang="en-US" sz="800" dirty="0" smtClean="0">
                          <a:latin typeface="나눔스퀘어 Bold" panose="020B0600000101010101" pitchFamily="50" charset="-127"/>
                          <a:ea typeface="나눔스퀘어 Bold" panose="020B0600000101010101" pitchFamily="50" charset="-127"/>
                        </a:rPr>
                        <a:t>원</a:t>
                      </a:r>
                      <a:endParaRPr lang="ko-KR" altLang="en-US" sz="800" dirty="0">
                        <a:latin typeface="나눔스퀘어 Bold" panose="020B0600000101010101" pitchFamily="50" charset="-127"/>
                        <a:ea typeface="나눔스퀘어 Bold" panose="020B0600000101010101" pitchFamily="50" charset="-127"/>
                      </a:endParaRPr>
                    </a:p>
                  </a:txBody>
                  <a:tcPr anchor="ctr"/>
                </a:tc>
                <a:tc>
                  <a:txBody>
                    <a:bodyPr/>
                    <a:lstStyle/>
                    <a:p>
                      <a:pPr algn="ctr" latinLnBrk="1"/>
                      <a:r>
                        <a:rPr lang="en-US" altLang="ko-KR" sz="800" dirty="0" smtClean="0">
                          <a:latin typeface="나눔스퀘어 Bold" panose="020B0600000101010101" pitchFamily="50" charset="-127"/>
                          <a:ea typeface="나눔스퀘어 Bold" panose="020B0600000101010101" pitchFamily="50" charset="-127"/>
                        </a:rPr>
                        <a:t>4,999,798</a:t>
                      </a:r>
                      <a:r>
                        <a:rPr lang="ko-KR" altLang="en-US" sz="800" dirty="0" smtClean="0">
                          <a:latin typeface="나눔스퀘어 Bold" panose="020B0600000101010101" pitchFamily="50" charset="-127"/>
                          <a:ea typeface="나눔스퀘어 Bold" panose="020B0600000101010101" pitchFamily="50" charset="-127"/>
                        </a:rPr>
                        <a:t>원</a:t>
                      </a:r>
                      <a:endParaRPr lang="ko-KR" altLang="en-US" sz="800" dirty="0">
                        <a:latin typeface="나눔스퀘어 Bold" panose="020B0600000101010101" pitchFamily="50" charset="-127"/>
                        <a:ea typeface="나눔스퀘어 Bold" panose="020B0600000101010101" pitchFamily="50" charset="-127"/>
                      </a:endParaRPr>
                    </a:p>
                  </a:txBody>
                  <a:tcPr anchor="ctr"/>
                </a:tc>
                <a:tc>
                  <a:txBody>
                    <a:bodyPr/>
                    <a:lstStyle/>
                    <a:p>
                      <a:pPr algn="ctr" latinLnBrk="1"/>
                      <a:r>
                        <a:rPr lang="en-US" altLang="ko-KR" sz="800" dirty="0" smtClean="0">
                          <a:latin typeface="나눔스퀘어 Bold" panose="020B0600000101010101" pitchFamily="50" charset="-127"/>
                          <a:ea typeface="나눔스퀘어 Bold" panose="020B0600000101010101" pitchFamily="50" charset="-127"/>
                        </a:rPr>
                        <a:t>4,701,137</a:t>
                      </a:r>
                      <a:r>
                        <a:rPr lang="ko-KR" altLang="en-US" sz="800" dirty="0" smtClean="0">
                          <a:latin typeface="나눔스퀘어 Bold" panose="020B0600000101010101" pitchFamily="50" charset="-127"/>
                          <a:ea typeface="나눔스퀘어 Bold" panose="020B0600000101010101" pitchFamily="50" charset="-127"/>
                        </a:rPr>
                        <a:t>원</a:t>
                      </a:r>
                      <a:endParaRPr lang="ko-KR" altLang="en-US" sz="800" dirty="0">
                        <a:latin typeface="나눔스퀘어 Bold" panose="020B0600000101010101" pitchFamily="50" charset="-127"/>
                        <a:ea typeface="나눔스퀘어 Bold" panose="020B0600000101010101" pitchFamily="50" charset="-127"/>
                      </a:endParaRPr>
                    </a:p>
                  </a:txBody>
                  <a:tcPr anchor="ctr"/>
                </a:tc>
                <a:tc>
                  <a:txBody>
                    <a:bodyPr/>
                    <a:lstStyle/>
                    <a:p>
                      <a:pPr algn="ctr" latinLnBrk="1"/>
                      <a:r>
                        <a:rPr lang="en-US" altLang="ko-KR" sz="800" dirty="0" smtClean="0">
                          <a:latin typeface="나눔스퀘어 Bold" panose="020B0600000101010101" pitchFamily="50" charset="-127"/>
                          <a:ea typeface="나눔스퀘어 Bold" panose="020B0600000101010101" pitchFamily="50" charset="-127"/>
                        </a:rPr>
                        <a:t>-5.97%</a:t>
                      </a:r>
                    </a:p>
                    <a:p>
                      <a:pPr algn="ctr" latinLnBrk="1"/>
                      <a:r>
                        <a:rPr lang="en-US" altLang="ko-KR" sz="800" dirty="0" smtClean="0">
                          <a:latin typeface="나눔스퀘어 Bold" panose="020B0600000101010101" pitchFamily="50" charset="-127"/>
                          <a:ea typeface="나눔스퀘어 Bold" panose="020B0600000101010101" pitchFamily="50" charset="-127"/>
                        </a:rPr>
                        <a:t>-278,750</a:t>
                      </a:r>
                      <a:r>
                        <a:rPr lang="ko-KR" altLang="en-US" sz="800" dirty="0" smtClean="0">
                          <a:latin typeface="나눔스퀘어 Bold" panose="020B0600000101010101" pitchFamily="50" charset="-127"/>
                          <a:ea typeface="나눔스퀘어 Bold" panose="020B0600000101010101" pitchFamily="50" charset="-127"/>
                        </a:rPr>
                        <a:t>원</a:t>
                      </a:r>
                      <a:endParaRPr lang="ko-KR" altLang="en-US" sz="800" dirty="0">
                        <a:latin typeface="나눔스퀘어 Bold" panose="020B0600000101010101" pitchFamily="50" charset="-127"/>
                        <a:ea typeface="나눔스퀘어 Bold" panose="020B0600000101010101" pitchFamily="50" charset="-127"/>
                      </a:endParaRPr>
                    </a:p>
                  </a:txBody>
                  <a:tcPr anchor="ctr"/>
                </a:tc>
                <a:extLst>
                  <a:ext uri="{0D108BD9-81ED-4DB2-BD59-A6C34878D82A}">
                    <a16:rowId xmlns:a16="http://schemas.microsoft.com/office/drawing/2014/main" val="3834844201"/>
                  </a:ext>
                </a:extLst>
              </a:tr>
              <a:tr h="370840">
                <a:tc>
                  <a:txBody>
                    <a:bodyPr/>
                    <a:lstStyle/>
                    <a:p>
                      <a:pPr algn="ctr" latinLnBrk="1"/>
                      <a:r>
                        <a:rPr lang="en-US" altLang="ko-KR" sz="800" dirty="0" smtClean="0">
                          <a:latin typeface="나눔스퀘어 Bold" panose="020B0600000101010101" pitchFamily="50" charset="-127"/>
                          <a:ea typeface="나눔스퀘어 Bold" panose="020B0600000101010101" pitchFamily="50" charset="-127"/>
                        </a:rPr>
                        <a:t>BCHA</a:t>
                      </a:r>
                      <a:endParaRPr lang="ko-KR" altLang="en-US" sz="800" dirty="0">
                        <a:latin typeface="나눔스퀘어 Bold" panose="020B0600000101010101" pitchFamily="50" charset="-127"/>
                        <a:ea typeface="나눔스퀘어 Bold" panose="020B0600000101010101" pitchFamily="50" charset="-127"/>
                      </a:endParaRPr>
                    </a:p>
                  </a:txBody>
                  <a:tcPr anchor="ctr"/>
                </a:tc>
                <a:tc>
                  <a:txBody>
                    <a:bodyPr/>
                    <a:lstStyle/>
                    <a:p>
                      <a:pPr algn="ctr" latinLnBrk="1"/>
                      <a:r>
                        <a:rPr lang="en-US" altLang="ko-KR" sz="800" dirty="0" smtClean="0">
                          <a:latin typeface="나눔스퀘어 Bold" panose="020B0600000101010101" pitchFamily="50" charset="-127"/>
                          <a:ea typeface="나눔스퀘어 Bold" panose="020B0600000101010101" pitchFamily="50" charset="-127"/>
                        </a:rPr>
                        <a:t>15</a:t>
                      </a:r>
                      <a:endParaRPr lang="ko-KR" altLang="en-US" sz="800" dirty="0">
                        <a:latin typeface="나눔스퀘어 Bold" panose="020B0600000101010101" pitchFamily="50" charset="-127"/>
                        <a:ea typeface="나눔스퀘어 Bold" panose="020B0600000101010101" pitchFamily="50" charset="-127"/>
                      </a:endParaRPr>
                    </a:p>
                  </a:txBody>
                  <a:tcPr anchor="ctr"/>
                </a:tc>
                <a:tc>
                  <a:txBody>
                    <a:bodyPr/>
                    <a:lstStyle/>
                    <a:p>
                      <a:pPr algn="ctr" latinLnBrk="1"/>
                      <a:r>
                        <a:rPr lang="en-US" altLang="ko-KR" sz="800" dirty="0" smtClean="0">
                          <a:latin typeface="나눔스퀘어 Bold" panose="020B0600000101010101" pitchFamily="50" charset="-127"/>
                          <a:ea typeface="나눔스퀘어 Bold" panose="020B0600000101010101" pitchFamily="50" charset="-127"/>
                        </a:rPr>
                        <a:t>32,130</a:t>
                      </a:r>
                      <a:r>
                        <a:rPr lang="ko-KR" altLang="en-US" sz="800" dirty="0" smtClean="0">
                          <a:latin typeface="나눔스퀘어 Bold" panose="020B0600000101010101" pitchFamily="50" charset="-127"/>
                          <a:ea typeface="나눔스퀘어 Bold" panose="020B0600000101010101" pitchFamily="50" charset="-127"/>
                        </a:rPr>
                        <a:t>원</a:t>
                      </a:r>
                      <a:endParaRPr lang="ko-KR" altLang="en-US" sz="800" dirty="0">
                        <a:latin typeface="나눔스퀘어 Bold" panose="020B0600000101010101" pitchFamily="50" charset="-127"/>
                        <a:ea typeface="나눔스퀘어 Bold" panose="020B0600000101010101" pitchFamily="50" charset="-127"/>
                      </a:endParaRPr>
                    </a:p>
                  </a:txBody>
                  <a:tcPr anchor="ctr"/>
                </a:tc>
                <a:tc>
                  <a:txBody>
                    <a:bodyPr/>
                    <a:lstStyle/>
                    <a:p>
                      <a:pPr algn="ctr" latinLnBrk="1"/>
                      <a:r>
                        <a:rPr lang="en-US" altLang="ko-KR" sz="800" dirty="0" smtClean="0">
                          <a:latin typeface="나눔스퀘어 Bold" panose="020B0600000101010101" pitchFamily="50" charset="-127"/>
                          <a:ea typeface="나눔스퀘어 Bold" panose="020B0600000101010101" pitchFamily="50" charset="-127"/>
                        </a:rPr>
                        <a:t>481,950</a:t>
                      </a:r>
                      <a:r>
                        <a:rPr lang="ko-KR" altLang="en-US" sz="800" dirty="0" smtClean="0">
                          <a:latin typeface="나눔스퀘어 Bold" panose="020B0600000101010101" pitchFamily="50" charset="-127"/>
                          <a:ea typeface="나눔스퀘어 Bold" panose="020B0600000101010101" pitchFamily="50" charset="-127"/>
                        </a:rPr>
                        <a:t>원</a:t>
                      </a:r>
                      <a:endParaRPr lang="ko-KR" altLang="en-US" sz="800" dirty="0">
                        <a:latin typeface="나눔스퀘어 Bold" panose="020B0600000101010101" pitchFamily="50" charset="-127"/>
                        <a:ea typeface="나눔스퀘어 Bold" panose="020B0600000101010101" pitchFamily="50" charset="-127"/>
                      </a:endParaRPr>
                    </a:p>
                  </a:txBody>
                  <a:tcPr anchor="ctr"/>
                </a:tc>
                <a:tc>
                  <a:txBody>
                    <a:bodyPr/>
                    <a:lstStyle/>
                    <a:p>
                      <a:pPr algn="ctr" latinLnBrk="1"/>
                      <a:r>
                        <a:rPr lang="en-US" altLang="ko-KR" sz="800" dirty="0" smtClean="0">
                          <a:latin typeface="나눔스퀘어 Bold" panose="020B0600000101010101" pitchFamily="50" charset="-127"/>
                          <a:ea typeface="나눔스퀘어 Bold" panose="020B0600000101010101" pitchFamily="50" charset="-127"/>
                        </a:rPr>
                        <a:t>469,650</a:t>
                      </a:r>
                      <a:r>
                        <a:rPr lang="ko-KR" altLang="en-US" sz="800" dirty="0" smtClean="0">
                          <a:latin typeface="나눔스퀘어 Bold" panose="020B0600000101010101" pitchFamily="50" charset="-127"/>
                          <a:ea typeface="나눔스퀘어 Bold" panose="020B0600000101010101" pitchFamily="50" charset="-127"/>
                        </a:rPr>
                        <a:t>원</a:t>
                      </a:r>
                      <a:endParaRPr lang="ko-KR" altLang="en-US" sz="800" dirty="0">
                        <a:latin typeface="나눔스퀘어 Bold" panose="020B0600000101010101" pitchFamily="50" charset="-127"/>
                        <a:ea typeface="나눔스퀘어 Bold" panose="020B0600000101010101" pitchFamily="50" charset="-127"/>
                      </a:endParaRPr>
                    </a:p>
                  </a:txBody>
                  <a:tcPr anchor="ctr"/>
                </a:tc>
                <a:tc>
                  <a:txBody>
                    <a:bodyPr/>
                    <a:lstStyle/>
                    <a:p>
                      <a:pPr algn="ctr" latinLnBrk="1"/>
                      <a:r>
                        <a:rPr lang="en-US" altLang="ko-KR" sz="800" dirty="0" smtClean="0">
                          <a:latin typeface="나눔스퀘어 Bold" panose="020B0600000101010101" pitchFamily="50" charset="-127"/>
                          <a:ea typeface="나눔스퀘어 Bold" panose="020B0600000101010101" pitchFamily="50" charset="-127"/>
                        </a:rPr>
                        <a:t>-1.24%</a:t>
                      </a:r>
                    </a:p>
                    <a:p>
                      <a:pPr algn="ctr" latinLnBrk="1"/>
                      <a:r>
                        <a:rPr lang="en-US" altLang="ko-KR" sz="800" dirty="0" smtClean="0">
                          <a:latin typeface="나눔스퀘어 Bold" panose="020B0600000101010101" pitchFamily="50" charset="-127"/>
                          <a:ea typeface="나눔스퀘어 Bold" panose="020B0600000101010101" pitchFamily="50" charset="-127"/>
                        </a:rPr>
                        <a:t>-6000</a:t>
                      </a:r>
                      <a:r>
                        <a:rPr lang="ko-KR" altLang="en-US" sz="800" dirty="0" smtClean="0">
                          <a:latin typeface="나눔스퀘어 Bold" panose="020B0600000101010101" pitchFamily="50" charset="-127"/>
                          <a:ea typeface="나눔스퀘어 Bold" panose="020B0600000101010101" pitchFamily="50" charset="-127"/>
                        </a:rPr>
                        <a:t>원</a:t>
                      </a:r>
                      <a:endParaRPr lang="ko-KR" altLang="en-US" sz="800" dirty="0">
                        <a:latin typeface="나눔스퀘어 Bold" panose="020B0600000101010101" pitchFamily="50" charset="-127"/>
                        <a:ea typeface="나눔스퀘어 Bold" panose="020B0600000101010101" pitchFamily="50" charset="-127"/>
                      </a:endParaRPr>
                    </a:p>
                  </a:txBody>
                  <a:tcPr anchor="ctr"/>
                </a:tc>
                <a:extLst>
                  <a:ext uri="{0D108BD9-81ED-4DB2-BD59-A6C34878D82A}">
                    <a16:rowId xmlns:a16="http://schemas.microsoft.com/office/drawing/2014/main" val="1491026388"/>
                  </a:ext>
                </a:extLst>
              </a:tr>
              <a:tr h="370840">
                <a:tc>
                  <a:txBody>
                    <a:bodyPr/>
                    <a:lstStyle/>
                    <a:p>
                      <a:pPr algn="ctr" latinLnBrk="1"/>
                      <a:r>
                        <a:rPr lang="en-US" altLang="ko-KR" sz="800" dirty="0" smtClean="0">
                          <a:latin typeface="나눔스퀘어 Bold" panose="020B0600000101010101" pitchFamily="50" charset="-127"/>
                          <a:ea typeface="나눔스퀘어 Bold" panose="020B0600000101010101" pitchFamily="50" charset="-127"/>
                        </a:rPr>
                        <a:t>UMA</a:t>
                      </a:r>
                      <a:endParaRPr lang="ko-KR" altLang="en-US" sz="800" dirty="0">
                        <a:latin typeface="나눔스퀘어 Bold" panose="020B0600000101010101" pitchFamily="50" charset="-127"/>
                        <a:ea typeface="나눔스퀘어 Bold" panose="020B0600000101010101" pitchFamily="50" charset="-127"/>
                      </a:endParaRPr>
                    </a:p>
                  </a:txBody>
                  <a:tcPr anchor="ctr"/>
                </a:tc>
                <a:tc>
                  <a:txBody>
                    <a:bodyPr/>
                    <a:lstStyle/>
                    <a:p>
                      <a:pPr algn="ctr" latinLnBrk="1"/>
                      <a:r>
                        <a:rPr lang="en-US" altLang="ko-KR" sz="800" dirty="0" smtClean="0">
                          <a:latin typeface="나눔스퀘어 Bold" panose="020B0600000101010101" pitchFamily="50" charset="-127"/>
                          <a:ea typeface="나눔스퀘어 Bold" panose="020B0600000101010101" pitchFamily="50" charset="-127"/>
                        </a:rPr>
                        <a:t>14</a:t>
                      </a:r>
                      <a:endParaRPr lang="ko-KR" altLang="en-US" sz="800" dirty="0">
                        <a:latin typeface="나눔스퀘어 Bold" panose="020B0600000101010101" pitchFamily="50" charset="-127"/>
                        <a:ea typeface="나눔스퀘어 Bold" panose="020B0600000101010101" pitchFamily="50" charset="-127"/>
                      </a:endParaRPr>
                    </a:p>
                  </a:txBody>
                  <a:tcPr anchor="ctr"/>
                </a:tc>
                <a:tc>
                  <a:txBody>
                    <a:bodyPr/>
                    <a:lstStyle/>
                    <a:p>
                      <a:pPr algn="ctr" latinLnBrk="1"/>
                      <a:r>
                        <a:rPr lang="en-US" altLang="ko-KR" sz="800" dirty="0" smtClean="0">
                          <a:latin typeface="나눔스퀘어 Bold" panose="020B0600000101010101" pitchFamily="50" charset="-127"/>
                          <a:ea typeface="나눔스퀘어 Bold" panose="020B0600000101010101" pitchFamily="50" charset="-127"/>
                        </a:rPr>
                        <a:t>32,160</a:t>
                      </a:r>
                      <a:r>
                        <a:rPr lang="ko-KR" altLang="en-US" sz="800" dirty="0" smtClean="0">
                          <a:latin typeface="나눔스퀘어 Bold" panose="020B0600000101010101" pitchFamily="50" charset="-127"/>
                          <a:ea typeface="나눔스퀘어 Bold" panose="020B0600000101010101" pitchFamily="50" charset="-127"/>
                        </a:rPr>
                        <a:t>원</a:t>
                      </a:r>
                      <a:endParaRPr lang="ko-KR" altLang="en-US" sz="800" dirty="0">
                        <a:latin typeface="나눔스퀘어 Bold" panose="020B0600000101010101" pitchFamily="50" charset="-127"/>
                        <a:ea typeface="나눔스퀘어 Bold" panose="020B0600000101010101" pitchFamily="50" charset="-127"/>
                      </a:endParaRPr>
                    </a:p>
                  </a:txBody>
                  <a:tcPr anchor="ctr"/>
                </a:tc>
                <a:tc>
                  <a:txBody>
                    <a:bodyPr/>
                    <a:lstStyle/>
                    <a:p>
                      <a:pPr algn="ctr" latinLnBrk="1"/>
                      <a:r>
                        <a:rPr lang="en-US" altLang="ko-KR" sz="800" dirty="0" smtClean="0">
                          <a:latin typeface="나눔스퀘어 Bold" panose="020B0600000101010101" pitchFamily="50" charset="-127"/>
                          <a:ea typeface="나눔스퀘어 Bold" panose="020B0600000101010101" pitchFamily="50" charset="-127"/>
                        </a:rPr>
                        <a:t>450,240</a:t>
                      </a:r>
                      <a:r>
                        <a:rPr lang="ko-KR" altLang="en-US" sz="800" dirty="0" smtClean="0">
                          <a:latin typeface="나눔스퀘어 Bold" panose="020B0600000101010101" pitchFamily="50" charset="-127"/>
                          <a:ea typeface="나눔스퀘어 Bold" panose="020B0600000101010101" pitchFamily="50" charset="-127"/>
                        </a:rPr>
                        <a:t>원</a:t>
                      </a:r>
                      <a:endParaRPr lang="ko-KR" altLang="en-US" sz="800" dirty="0">
                        <a:latin typeface="나눔스퀘어 Bold" panose="020B0600000101010101" pitchFamily="50" charset="-127"/>
                        <a:ea typeface="나눔스퀘어 Bold" panose="020B0600000101010101" pitchFamily="50" charset="-127"/>
                      </a:endParaRPr>
                    </a:p>
                  </a:txBody>
                  <a:tcPr anchor="ctr"/>
                </a:tc>
                <a:tc>
                  <a:txBody>
                    <a:bodyPr/>
                    <a:lstStyle/>
                    <a:p>
                      <a:pPr algn="ctr" latinLnBrk="1"/>
                      <a:r>
                        <a:rPr lang="en-US" altLang="ko-KR" sz="800" dirty="0" smtClean="0">
                          <a:latin typeface="나눔스퀘어 Bold" panose="020B0600000101010101" pitchFamily="50" charset="-127"/>
                          <a:ea typeface="나눔스퀘어 Bold" panose="020B0600000101010101" pitchFamily="50" charset="-127"/>
                        </a:rPr>
                        <a:t>136,430</a:t>
                      </a:r>
                      <a:r>
                        <a:rPr lang="ko-KR" altLang="en-US" sz="800" dirty="0" smtClean="0">
                          <a:latin typeface="나눔스퀘어 Bold" panose="020B0600000101010101" pitchFamily="50" charset="-127"/>
                          <a:ea typeface="나눔스퀘어 Bold" panose="020B0600000101010101" pitchFamily="50" charset="-127"/>
                        </a:rPr>
                        <a:t>원</a:t>
                      </a:r>
                      <a:endParaRPr lang="ko-KR" altLang="en-US" sz="800" dirty="0">
                        <a:latin typeface="나눔스퀘어 Bold" panose="020B0600000101010101" pitchFamily="50" charset="-127"/>
                        <a:ea typeface="나눔스퀘어 Bold" panose="020B0600000101010101" pitchFamily="50" charset="-127"/>
                      </a:endParaRPr>
                    </a:p>
                  </a:txBody>
                  <a:tcPr anchor="ctr"/>
                </a:tc>
                <a:tc>
                  <a:txBody>
                    <a:bodyPr/>
                    <a:lstStyle/>
                    <a:p>
                      <a:pPr algn="ctr" latinLnBrk="1"/>
                      <a:r>
                        <a:rPr lang="en-US" altLang="ko-KR" sz="800" dirty="0" smtClean="0">
                          <a:latin typeface="나눔스퀘어 Bold" panose="020B0600000101010101" pitchFamily="50" charset="-127"/>
                          <a:ea typeface="나눔스퀘어 Bold" panose="020B0600000101010101" pitchFamily="50" charset="-127"/>
                        </a:rPr>
                        <a:t>-69.70%</a:t>
                      </a:r>
                    </a:p>
                    <a:p>
                      <a:pPr algn="ctr" latinLnBrk="1"/>
                      <a:r>
                        <a:rPr lang="en-US" altLang="ko-KR" sz="800" dirty="0" smtClean="0">
                          <a:latin typeface="나눔스퀘어 Bold" panose="020B0600000101010101" pitchFamily="50" charset="-127"/>
                          <a:ea typeface="나눔스퀘어 Bold" panose="020B0600000101010101" pitchFamily="50" charset="-127"/>
                        </a:rPr>
                        <a:t>-314,230</a:t>
                      </a:r>
                      <a:r>
                        <a:rPr lang="ko-KR" altLang="en-US" sz="800" dirty="0" smtClean="0">
                          <a:latin typeface="나눔스퀘어 Bold" panose="020B0600000101010101" pitchFamily="50" charset="-127"/>
                          <a:ea typeface="나눔스퀘어 Bold" panose="020B0600000101010101" pitchFamily="50" charset="-127"/>
                        </a:rPr>
                        <a:t>원</a:t>
                      </a:r>
                      <a:endParaRPr lang="ko-KR" altLang="en-US" sz="800" dirty="0">
                        <a:latin typeface="나눔스퀘어 Bold" panose="020B0600000101010101" pitchFamily="50" charset="-127"/>
                        <a:ea typeface="나눔스퀘어 Bold" panose="020B0600000101010101" pitchFamily="50" charset="-127"/>
                      </a:endParaRPr>
                    </a:p>
                  </a:txBody>
                  <a:tcPr anchor="ctr"/>
                </a:tc>
                <a:extLst>
                  <a:ext uri="{0D108BD9-81ED-4DB2-BD59-A6C34878D82A}">
                    <a16:rowId xmlns:a16="http://schemas.microsoft.com/office/drawing/2014/main" val="1275785585"/>
                  </a:ext>
                </a:extLst>
              </a:tr>
            </a:tbl>
          </a:graphicData>
        </a:graphic>
      </p:graphicFrame>
      <p:grpSp>
        <p:nvGrpSpPr>
          <p:cNvPr id="26" name="그룹 25"/>
          <p:cNvGrpSpPr/>
          <p:nvPr/>
        </p:nvGrpSpPr>
        <p:grpSpPr>
          <a:xfrm>
            <a:off x="2791207" y="2200095"/>
            <a:ext cx="288033" cy="288034"/>
            <a:chOff x="2791207" y="2200095"/>
            <a:chExt cx="288033" cy="288034"/>
          </a:xfrm>
        </p:grpSpPr>
        <p:sp>
          <p:nvSpPr>
            <p:cNvPr id="15" name="직사각형 14"/>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19" name="직선 연결선 18"/>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29" name="직선 연결선 28"/>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37" name="그룹 36"/>
          <p:cNvGrpSpPr/>
          <p:nvPr/>
        </p:nvGrpSpPr>
        <p:grpSpPr>
          <a:xfrm>
            <a:off x="5000640" y="2200095"/>
            <a:ext cx="288033" cy="288034"/>
            <a:chOff x="2791207" y="2200095"/>
            <a:chExt cx="288033" cy="288034"/>
          </a:xfrm>
        </p:grpSpPr>
        <p:sp>
          <p:nvSpPr>
            <p:cNvPr id="38" name="직사각형 37"/>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39" name="직선 연결선 38"/>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40" name="직선 연결선 39"/>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코인지갑</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위젯</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22" name="TextBox 21">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15-2</a:t>
            </a:r>
            <a:endParaRPr lang="ko-KR" altLang="en-US" sz="1050" dirty="0">
              <a:latin typeface="나눔스퀘어 Bold" panose="020B0600000101010101" pitchFamily="50" charset="-127"/>
              <a:ea typeface="나눔스퀘어 Bold" panose="020B0600000101010101" pitchFamily="50" charset="-127"/>
            </a:endParaRPr>
          </a:p>
        </p:txBody>
      </p:sp>
      <p:sp>
        <p:nvSpPr>
          <p:cNvPr id="23" name="직사각형 22"/>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4" name="직선 연결선 23"/>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7" name="표 2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931181726"/>
              </p:ext>
            </p:extLst>
          </p:nvPr>
        </p:nvGraphicFramePr>
        <p:xfrm>
          <a:off x="8688288" y="476673"/>
          <a:ext cx="3384376" cy="156464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코인지갑</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위젯이 닫힌다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76363428"/>
                  </a:ext>
                </a:extLst>
              </a:tr>
              <a:tr h="238044">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보유 코인 내역이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MY-01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3" name="Google Shape;376;p18"/>
          <p:cNvSpPr/>
          <p:nvPr/>
        </p:nvSpPr>
        <p:spPr>
          <a:xfrm>
            <a:off x="1775520" y="3073767"/>
            <a:ext cx="4536504" cy="153307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4" name="Google Shape;354;p17"/>
          <p:cNvSpPr/>
          <p:nvPr/>
        </p:nvSpPr>
        <p:spPr>
          <a:xfrm>
            <a:off x="4459414" y="1368724"/>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6" name="Google Shape;354;p17"/>
          <p:cNvSpPr/>
          <p:nvPr/>
        </p:nvSpPr>
        <p:spPr>
          <a:xfrm>
            <a:off x="6456040" y="3732882"/>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타원 12"/>
          <p:cNvSpPr/>
          <p:nvPr/>
        </p:nvSpPr>
        <p:spPr>
          <a:xfrm>
            <a:off x="5951984" y="118558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50" dirty="0">
                <a:solidFill>
                  <a:schemeClr val="tx1"/>
                </a:solidFill>
                <a:latin typeface="나눔스퀘어 Bold" panose="020B0600000101010101" pitchFamily="50" charset="-127"/>
                <a:ea typeface="나눔스퀘어 Bold" panose="020B0600000101010101" pitchFamily="50" charset="-127"/>
              </a:rPr>
              <a:t>C</a:t>
            </a:r>
            <a:r>
              <a:rPr lang="en-US" altLang="ko-KR" sz="1050" dirty="0" smtClean="0">
                <a:solidFill>
                  <a:schemeClr val="tx1"/>
                </a:solidFill>
                <a:latin typeface="나눔스퀘어 Bold" panose="020B0600000101010101" pitchFamily="50" charset="-127"/>
                <a:ea typeface="나눔스퀘어 Bold" panose="020B0600000101010101" pitchFamily="50" charset="-127"/>
              </a:rPr>
              <a:t>hat</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4" name="타원 13"/>
          <p:cNvSpPr/>
          <p:nvPr/>
        </p:nvSpPr>
        <p:spPr>
          <a:xfrm>
            <a:off x="5336769" y="118558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1050" dirty="0" err="1" smtClean="0">
                <a:solidFill>
                  <a:schemeClr val="tx1"/>
                </a:solidFill>
                <a:latin typeface="나눔스퀘어 Bold" panose="020B0600000101010101" pitchFamily="50" charset="-127"/>
                <a:ea typeface="나눔스퀘어 Bold" panose="020B0600000101010101" pitchFamily="50" charset="-127"/>
              </a:rPr>
              <a:t>코인지갑</a:t>
            </a:r>
            <a:endParaRPr lang="ko-KR" altLang="en-US" sz="1000" dirty="0">
              <a:solidFill>
                <a:schemeClr val="tx1"/>
              </a:solidFill>
              <a:latin typeface="나눔스퀘어 Bold" panose="020B0600000101010101" pitchFamily="50" charset="-127"/>
              <a:ea typeface="나눔스퀘어 Bold" panose="020B0600000101010101" pitchFamily="50" charset="-127"/>
            </a:endParaRPr>
          </a:p>
        </p:txBody>
      </p:sp>
      <p:sp>
        <p:nvSpPr>
          <p:cNvPr id="41" name="Google Shape;98;p13">
            <a:extLst>
              <a:ext uri="{FF2B5EF4-FFF2-40B4-BE49-F238E27FC236}">
                <a16:creationId xmlns:a16="http://schemas.microsoft.com/office/drawing/2014/main" id="{5005104D-D366-4007-BF77-CF5CCB8B13A2}"/>
              </a:ext>
            </a:extLst>
          </p:cNvPr>
          <p:cNvSpPr/>
          <p:nvPr/>
        </p:nvSpPr>
        <p:spPr>
          <a:xfrm flipH="1" flipV="1">
            <a:off x="5324413" y="1184692"/>
            <a:ext cx="598812" cy="576954"/>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26791199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직사각형 37"/>
          <p:cNvSpPr/>
          <p:nvPr/>
        </p:nvSpPr>
        <p:spPr>
          <a:xfrm>
            <a:off x="254885" y="404664"/>
            <a:ext cx="1177816" cy="633670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5" name="직사각형 34"/>
          <p:cNvSpPr/>
          <p:nvPr/>
        </p:nvSpPr>
        <p:spPr>
          <a:xfrm>
            <a:off x="7150432" y="404664"/>
            <a:ext cx="1177816" cy="633670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b="1807"/>
          <a:stretch/>
        </p:blipFill>
        <p:spPr>
          <a:xfrm>
            <a:off x="779849" y="404664"/>
            <a:ext cx="6693175" cy="6336704"/>
          </a:xfrm>
          <a:prstGeom prst="rect">
            <a:avLst/>
          </a:prstGeom>
        </p:spPr>
      </p:pic>
      <p:pic>
        <p:nvPicPr>
          <p:cNvPr id="3" name="그림 2"/>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713472" y="1042858"/>
            <a:ext cx="2798352" cy="2210136"/>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메인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페이지 상단</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메인</a:t>
            </a:r>
          </a:p>
        </p:txBody>
      </p:sp>
      <p:sp>
        <p:nvSpPr>
          <p:cNvPr id="11" name="Google Shape;97;p13"/>
          <p:cNvSpPr/>
          <p:nvPr/>
        </p:nvSpPr>
        <p:spPr>
          <a:xfrm>
            <a:off x="1594820" y="759133"/>
            <a:ext cx="2956519" cy="2741875"/>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2" name="Google Shape;98;p13"/>
          <p:cNvSpPr/>
          <p:nvPr/>
        </p:nvSpPr>
        <p:spPr>
          <a:xfrm>
            <a:off x="4574253" y="759476"/>
            <a:ext cx="2025803" cy="2741532"/>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5" name="Google Shape;101;p13"/>
          <p:cNvSpPr/>
          <p:nvPr/>
        </p:nvSpPr>
        <p:spPr>
          <a:xfrm>
            <a:off x="1713473" y="4193780"/>
            <a:ext cx="2366303" cy="2259556"/>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6" name="Google Shape;102;p13"/>
          <p:cNvSpPr/>
          <p:nvPr/>
        </p:nvSpPr>
        <p:spPr>
          <a:xfrm>
            <a:off x="670870" y="1914686"/>
            <a:ext cx="637809"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02</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TextBox 19">
            <a:extLst>
              <a:ext uri="{FF2B5EF4-FFF2-40B4-BE49-F238E27FC236}">
                <a16:creationId xmlns:a16="http://schemas.microsoft.com/office/drawing/2014/main" id="{DDF58C48-5157-4FFA-B714-C02B198B9885}"/>
              </a:ext>
            </a:extLst>
          </p:cNvPr>
          <p:cNvSpPr txBox="1"/>
          <p:nvPr/>
        </p:nvSpPr>
        <p:spPr>
          <a:xfrm>
            <a:off x="11668386" y="106980"/>
            <a:ext cx="386644"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1-3</a:t>
            </a:r>
            <a:endParaRPr lang="ko-KR" altLang="en-US" sz="1050" dirty="0">
              <a:latin typeface="나눔스퀘어 Bold" panose="020B0600000101010101" pitchFamily="50" charset="-127"/>
              <a:ea typeface="나눔스퀘어 Bold" panose="020B0600000101010101" pitchFamily="50" charset="-127"/>
            </a:endParaRPr>
          </a:p>
        </p:txBody>
      </p:sp>
      <p:sp>
        <p:nvSpPr>
          <p:cNvPr id="21" name="직사각형 20"/>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2" name="직선 연결선 21"/>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Google Shape;98;p13">
            <a:extLst>
              <a:ext uri="{FF2B5EF4-FFF2-40B4-BE49-F238E27FC236}">
                <a16:creationId xmlns:a16="http://schemas.microsoft.com/office/drawing/2014/main" id="{5005104D-D366-4007-BF77-CF5CCB8B13A2}"/>
              </a:ext>
            </a:extLst>
          </p:cNvPr>
          <p:cNvSpPr/>
          <p:nvPr/>
        </p:nvSpPr>
        <p:spPr>
          <a:xfrm flipH="1">
            <a:off x="1594819" y="3530300"/>
            <a:ext cx="5005236" cy="150333"/>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0" name="Google Shape;99;p13">
            <a:extLst>
              <a:ext uri="{FF2B5EF4-FFF2-40B4-BE49-F238E27FC236}">
                <a16:creationId xmlns:a16="http://schemas.microsoft.com/office/drawing/2014/main" id="{81F9009D-2C2E-4F46-A7F3-4049255A1E67}"/>
              </a:ext>
            </a:extLst>
          </p:cNvPr>
          <p:cNvSpPr/>
          <p:nvPr/>
        </p:nvSpPr>
        <p:spPr>
          <a:xfrm flipV="1">
            <a:off x="2171198" y="2955881"/>
            <a:ext cx="1993590" cy="239912"/>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31" name="표 30">
            <a:extLst>
              <a:ext uri="{FF2B5EF4-FFF2-40B4-BE49-F238E27FC236}">
                <a16:creationId xmlns:a16="http://schemas.microsoft.com/office/drawing/2014/main" id="{E00D62F7-0B66-4112-AA0A-63926656B6E0}"/>
              </a:ext>
            </a:extLst>
          </p:cNvPr>
          <p:cNvGraphicFramePr>
            <a:graphicFrameLocks noGrp="1"/>
          </p:cNvGraphicFramePr>
          <p:nvPr>
            <p:extLst>
              <p:ext uri="{D42A27DB-BD31-4B8C-83A1-F6EECF244321}">
                <p14:modId xmlns:p14="http://schemas.microsoft.com/office/powerpoint/2010/main" val="203535581"/>
              </p:ext>
            </p:extLst>
          </p:nvPr>
        </p:nvGraphicFramePr>
        <p:xfrm>
          <a:off x="8688288" y="476673"/>
          <a:ext cx="3384376" cy="313080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12400">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뉴스</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주요뉴스</a:t>
                      </a: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가 나타난다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NS-01</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12400">
                <a:tc>
                  <a:txBody>
                    <a:bodyPr/>
                    <a:lstStyle/>
                    <a:p>
                      <a:pPr marL="0" marR="0" lvl="0" indent="0" algn="ctr" rtl="0">
                        <a:lnSpc>
                          <a:spcPct val="100000"/>
                        </a:lnSpc>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실시간 차트가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12400">
                <a:tc>
                  <a:txBody>
                    <a:bodyPr/>
                    <a:lstStyle/>
                    <a:p>
                      <a:pPr marL="0" marR="0" lvl="0" indent="0" algn="ctr" rtl="0">
                        <a:lnSpc>
                          <a:spcPct val="100000"/>
                        </a:lnSpc>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차트의 행에서 날짜가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8152564"/>
                  </a:ext>
                </a:extLst>
              </a:tr>
              <a:tr h="212400">
                <a:tc>
                  <a:txBody>
                    <a:bodyPr/>
                    <a:lstStyle/>
                    <a:p>
                      <a:pPr marL="0" marR="0" lvl="0" indent="0" algn="ctr" rtl="0">
                        <a:lnSpc>
                          <a:spcPct val="100000"/>
                        </a:lnSpc>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실시간 모든 코인이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75803270"/>
                  </a:ext>
                </a:extLst>
              </a:tr>
              <a:tr h="212400">
                <a:tc>
                  <a:txBody>
                    <a:bodyPr/>
                    <a:lstStyle/>
                    <a:p>
                      <a:pPr marL="0" marR="0" lvl="0" indent="0" algn="ctr" rtl="0">
                        <a:lnSpc>
                          <a:spcPct val="100000"/>
                        </a:lnSpc>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5-1</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62342219"/>
                  </a:ext>
                </a:extLst>
              </a:tr>
              <a:tr h="237216">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유명한 코인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10</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개의 등락률 평균 차트가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8128702"/>
                  </a:ext>
                </a:extLst>
              </a:tr>
              <a:tr h="21240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07</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나머지 코인들의 등락률 평균 차트가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783197791"/>
                  </a:ext>
                </a:extLst>
              </a:tr>
              <a:tr h="21240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08</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15-3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위젯이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412849429"/>
                  </a:ext>
                </a:extLst>
              </a:tr>
              <a:tr h="21240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09</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15-1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위젯 목록이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0922776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2" name="Google Shape;102;p13"/>
          <p:cNvSpPr/>
          <p:nvPr/>
        </p:nvSpPr>
        <p:spPr>
          <a:xfrm>
            <a:off x="6673097" y="3510216"/>
            <a:ext cx="637809"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05</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3" name="Google Shape;102;p13"/>
          <p:cNvSpPr/>
          <p:nvPr/>
        </p:nvSpPr>
        <p:spPr>
          <a:xfrm>
            <a:off x="6645628" y="5228308"/>
            <a:ext cx="637809"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07</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6" name="Google Shape;102;p13"/>
          <p:cNvSpPr/>
          <p:nvPr/>
        </p:nvSpPr>
        <p:spPr>
          <a:xfrm>
            <a:off x="6673098" y="1918438"/>
            <a:ext cx="637809"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04</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7" name="Google Shape;102;p13"/>
          <p:cNvSpPr/>
          <p:nvPr/>
        </p:nvSpPr>
        <p:spPr>
          <a:xfrm>
            <a:off x="1457471" y="3005294"/>
            <a:ext cx="637809"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03</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6" name="Google Shape;98;p13">
            <a:extLst>
              <a:ext uri="{FF2B5EF4-FFF2-40B4-BE49-F238E27FC236}">
                <a16:creationId xmlns:a16="http://schemas.microsoft.com/office/drawing/2014/main" id="{5005104D-D366-4007-BF77-CF5CCB8B13A2}"/>
              </a:ext>
            </a:extLst>
          </p:cNvPr>
          <p:cNvSpPr/>
          <p:nvPr/>
        </p:nvSpPr>
        <p:spPr>
          <a:xfrm flipH="1" flipV="1">
            <a:off x="7783074" y="461024"/>
            <a:ext cx="350458" cy="334322"/>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7" name="Google Shape;102;p13"/>
          <p:cNvSpPr/>
          <p:nvPr/>
        </p:nvSpPr>
        <p:spPr>
          <a:xfrm>
            <a:off x="670870" y="461024"/>
            <a:ext cx="637809"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01</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8" name="Google Shape;101;p13"/>
          <p:cNvSpPr/>
          <p:nvPr/>
        </p:nvSpPr>
        <p:spPr>
          <a:xfrm>
            <a:off x="4279325" y="4193780"/>
            <a:ext cx="2248723" cy="2259556"/>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9" name="Google Shape;102;p13"/>
          <p:cNvSpPr/>
          <p:nvPr/>
        </p:nvSpPr>
        <p:spPr>
          <a:xfrm>
            <a:off x="927757" y="5228308"/>
            <a:ext cx="637809"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06</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4" name="타원 23"/>
          <p:cNvSpPr/>
          <p:nvPr/>
        </p:nvSpPr>
        <p:spPr>
          <a:xfrm>
            <a:off x="7797924" y="476672"/>
            <a:ext cx="315483" cy="31548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700" dirty="0">
                <a:solidFill>
                  <a:schemeClr val="tx1"/>
                </a:solidFill>
                <a:latin typeface="나눔스퀘어 Bold" panose="020B0600000101010101" pitchFamily="50" charset="-127"/>
                <a:ea typeface="나눔스퀘어 Bold" panose="020B0600000101010101" pitchFamily="50" charset="-127"/>
              </a:rPr>
              <a:t>C</a:t>
            </a:r>
            <a:r>
              <a:rPr lang="en-US" altLang="ko-KR" sz="700" dirty="0" smtClean="0">
                <a:solidFill>
                  <a:schemeClr val="tx1"/>
                </a:solidFill>
                <a:latin typeface="나눔스퀘어 Bold" panose="020B0600000101010101" pitchFamily="50" charset="-127"/>
                <a:ea typeface="나눔스퀘어 Bold" panose="020B0600000101010101" pitchFamily="50" charset="-127"/>
              </a:rPr>
              <a:t>hat</a:t>
            </a:r>
            <a:endParaRPr lang="ko-KR" altLang="en-US" sz="700" dirty="0">
              <a:solidFill>
                <a:schemeClr val="tx1"/>
              </a:solidFill>
              <a:latin typeface="나눔스퀘어 Bold" panose="020B0600000101010101" pitchFamily="50" charset="-127"/>
              <a:ea typeface="나눔스퀘어 Bold" panose="020B0600000101010101" pitchFamily="50" charset="-127"/>
            </a:endParaRPr>
          </a:p>
        </p:txBody>
      </p:sp>
      <p:sp>
        <p:nvSpPr>
          <p:cNvPr id="34" name="타원 33"/>
          <p:cNvSpPr/>
          <p:nvPr/>
        </p:nvSpPr>
        <p:spPr>
          <a:xfrm>
            <a:off x="7797924" y="806656"/>
            <a:ext cx="315483" cy="31548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700" dirty="0" smtClean="0">
                <a:solidFill>
                  <a:schemeClr val="tx1"/>
                </a:solidFill>
                <a:latin typeface="나눔스퀘어 Bold" panose="020B0600000101010101" pitchFamily="50" charset="-127"/>
                <a:ea typeface="나눔스퀘어 Bold" panose="020B0600000101010101" pitchFamily="50" charset="-127"/>
              </a:rPr>
              <a:t>Widget</a:t>
            </a:r>
            <a:endParaRPr lang="ko-KR" altLang="en-US" sz="700" dirty="0">
              <a:solidFill>
                <a:schemeClr val="tx1"/>
              </a:solidFill>
              <a:latin typeface="나눔스퀘어 Bold" panose="020B0600000101010101" pitchFamily="50" charset="-127"/>
              <a:ea typeface="나눔스퀘어 Bold" panose="020B0600000101010101" pitchFamily="50" charset="-127"/>
            </a:endParaRPr>
          </a:p>
        </p:txBody>
      </p:sp>
      <p:sp>
        <p:nvSpPr>
          <p:cNvPr id="41" name="Google Shape;98;p13">
            <a:extLst>
              <a:ext uri="{FF2B5EF4-FFF2-40B4-BE49-F238E27FC236}">
                <a16:creationId xmlns:a16="http://schemas.microsoft.com/office/drawing/2014/main" id="{5005104D-D366-4007-BF77-CF5CCB8B13A2}"/>
              </a:ext>
            </a:extLst>
          </p:cNvPr>
          <p:cNvSpPr/>
          <p:nvPr/>
        </p:nvSpPr>
        <p:spPr>
          <a:xfrm flipH="1" flipV="1">
            <a:off x="7783074" y="797236"/>
            <a:ext cx="350458" cy="334322"/>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2" name="Google Shape;102;p13"/>
          <p:cNvSpPr/>
          <p:nvPr/>
        </p:nvSpPr>
        <p:spPr>
          <a:xfrm>
            <a:off x="7373942" y="532935"/>
            <a:ext cx="367446"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08</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3" name="Google Shape;102;p13"/>
          <p:cNvSpPr/>
          <p:nvPr/>
        </p:nvSpPr>
        <p:spPr>
          <a:xfrm>
            <a:off x="7373942" y="869147"/>
            <a:ext cx="367446"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09</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4" name="Google Shape;98;p13">
            <a:extLst>
              <a:ext uri="{FF2B5EF4-FFF2-40B4-BE49-F238E27FC236}">
                <a16:creationId xmlns:a16="http://schemas.microsoft.com/office/drawing/2014/main" id="{5005104D-D366-4007-BF77-CF5CCB8B13A2}"/>
              </a:ext>
            </a:extLst>
          </p:cNvPr>
          <p:cNvSpPr/>
          <p:nvPr/>
        </p:nvSpPr>
        <p:spPr>
          <a:xfrm flipH="1" flipV="1">
            <a:off x="1594819" y="479293"/>
            <a:ext cx="5005236" cy="194574"/>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38214723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p:cNvSpPr/>
          <p:nvPr/>
        </p:nvSpPr>
        <p:spPr>
          <a:xfrm>
            <a:off x="3071664" y="1763282"/>
            <a:ext cx="3456384" cy="3177886"/>
          </a:xfrm>
          <a:prstGeom prst="rect">
            <a:avLst/>
          </a:prstGeom>
          <a:solidFill>
            <a:schemeClr val="bg1"/>
          </a:solidFill>
          <a:ln w="3175" cap="rnd">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3743503" y="3012560"/>
            <a:ext cx="2112705" cy="361190"/>
          </a:xfrm>
          <a:prstGeom prst="rect">
            <a:avLst/>
          </a:prstGeom>
          <a:solidFill>
            <a:schemeClr val="bg1"/>
          </a:solidFill>
          <a:ln w="3175" cap="rnd">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800" dirty="0" smtClean="0">
                <a:solidFill>
                  <a:schemeClr val="tx1">
                    <a:lumMod val="75000"/>
                    <a:lumOff val="25000"/>
                  </a:schemeClr>
                </a:solidFill>
                <a:latin typeface="나눔스퀘어" panose="020B0600000101010101" pitchFamily="50" charset="-127"/>
                <a:ea typeface="나눔스퀘어" panose="020B0600000101010101" pitchFamily="50" charset="-127"/>
              </a:rPr>
              <a:t>닉네임을 입력해주세요</a:t>
            </a:r>
            <a:r>
              <a:rPr lang="en-US" altLang="ko-KR" sz="800" dirty="0">
                <a:solidFill>
                  <a:schemeClr val="tx1">
                    <a:lumMod val="75000"/>
                    <a:lumOff val="25000"/>
                  </a:schemeClr>
                </a:solidFill>
                <a:latin typeface="나눔스퀘어" panose="020B0600000101010101" pitchFamily="50" charset="-127"/>
                <a:ea typeface="나눔스퀘어" panose="020B0600000101010101" pitchFamily="50" charset="-127"/>
              </a:rPr>
              <a:t> </a:t>
            </a:r>
            <a:r>
              <a:rPr lang="en-US" altLang="ko-KR" sz="800" dirty="0" smtClean="0">
                <a:solidFill>
                  <a:schemeClr val="tx1">
                    <a:lumMod val="75000"/>
                    <a:lumOff val="25000"/>
                  </a:schemeClr>
                </a:solidFill>
                <a:latin typeface="나눔스퀘어" panose="020B0600000101010101" pitchFamily="50" charset="-127"/>
                <a:ea typeface="나눔스퀘어" panose="020B0600000101010101" pitchFamily="50" charset="-127"/>
              </a:rPr>
              <a:t>(※</a:t>
            </a:r>
            <a:r>
              <a:rPr lang="ko-KR" altLang="en-US" sz="800" dirty="0" smtClean="0">
                <a:solidFill>
                  <a:schemeClr val="tx1">
                    <a:lumMod val="75000"/>
                    <a:lumOff val="25000"/>
                  </a:schemeClr>
                </a:solidFill>
                <a:latin typeface="나눔스퀘어" panose="020B0600000101010101" pitchFamily="50" charset="-127"/>
                <a:ea typeface="나눔스퀘어" panose="020B0600000101010101" pitchFamily="50" charset="-127"/>
              </a:rPr>
              <a:t>영어와 숫자만 가능</a:t>
            </a:r>
            <a:r>
              <a:rPr lang="en-US" altLang="ko-KR" sz="800" dirty="0" smtClean="0">
                <a:solidFill>
                  <a:schemeClr val="tx1">
                    <a:lumMod val="75000"/>
                    <a:lumOff val="25000"/>
                  </a:schemeClr>
                </a:solidFill>
                <a:latin typeface="나눔스퀘어" panose="020B0600000101010101" pitchFamily="50" charset="-127"/>
                <a:ea typeface="나눔스퀘어" panose="020B0600000101010101" pitchFamily="50" charset="-127"/>
              </a:rPr>
              <a:t>)</a:t>
            </a:r>
            <a:endParaRPr lang="ko-KR" altLang="en-US" sz="8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18" name="직사각형 17"/>
          <p:cNvSpPr/>
          <p:nvPr/>
        </p:nvSpPr>
        <p:spPr>
          <a:xfrm>
            <a:off x="3743503" y="3456964"/>
            <a:ext cx="2112705" cy="361190"/>
          </a:xfrm>
          <a:prstGeom prst="rect">
            <a:avLst/>
          </a:prstGeom>
          <a:solidFill>
            <a:schemeClr val="bg1"/>
          </a:solidFill>
          <a:ln w="3175" cap="rnd">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800" dirty="0" smtClean="0">
                <a:solidFill>
                  <a:schemeClr val="tx1">
                    <a:lumMod val="75000"/>
                    <a:lumOff val="25000"/>
                  </a:schemeClr>
                </a:solidFill>
                <a:latin typeface="나눔스퀘어" panose="020B0600000101010101" pitchFamily="50" charset="-127"/>
                <a:ea typeface="나눔스퀘어" panose="020B0600000101010101" pitchFamily="50" charset="-127"/>
              </a:rPr>
              <a:t>Enter</a:t>
            </a:r>
            <a:endParaRPr lang="ko-KR" altLang="en-US" sz="800" dirty="0" smtClean="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채팅</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위젯</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22" name="TextBox 21">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15-3</a:t>
            </a:r>
            <a:endParaRPr lang="ko-KR" altLang="en-US" sz="1050" dirty="0">
              <a:latin typeface="나눔스퀘어 Bold" panose="020B0600000101010101" pitchFamily="50" charset="-127"/>
              <a:ea typeface="나눔스퀘어 Bold" panose="020B0600000101010101" pitchFamily="50" charset="-127"/>
            </a:endParaRPr>
          </a:p>
        </p:txBody>
      </p:sp>
      <p:sp>
        <p:nvSpPr>
          <p:cNvPr id="23" name="직사각형 22"/>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4" name="직선 연결선 23"/>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7" name="표 2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613653622"/>
              </p:ext>
            </p:extLst>
          </p:nvPr>
        </p:nvGraphicFramePr>
        <p:xfrm>
          <a:off x="8688288" y="476673"/>
          <a:ext cx="3384376" cy="1802684"/>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채팅 위젯이 닫힌다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76363428"/>
                  </a:ext>
                </a:extLst>
              </a:tr>
              <a:tr h="238044">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닉네임을 입력하는 폼이다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15-4</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736722530"/>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12" name="타원 11"/>
          <p:cNvSpPr/>
          <p:nvPr/>
        </p:nvSpPr>
        <p:spPr>
          <a:xfrm>
            <a:off x="5951984" y="118558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50" dirty="0">
                <a:solidFill>
                  <a:schemeClr val="tx1"/>
                </a:solidFill>
                <a:latin typeface="나눔스퀘어 Bold" panose="020B0600000101010101" pitchFamily="50" charset="-127"/>
                <a:ea typeface="나눔스퀘어 Bold" panose="020B0600000101010101" pitchFamily="50" charset="-127"/>
              </a:rPr>
              <a:t>C</a:t>
            </a:r>
            <a:r>
              <a:rPr lang="en-US" altLang="ko-KR" sz="1050" dirty="0" smtClean="0">
                <a:solidFill>
                  <a:schemeClr val="tx1"/>
                </a:solidFill>
                <a:latin typeface="나눔스퀘어 Bold" panose="020B0600000101010101" pitchFamily="50" charset="-127"/>
                <a:ea typeface="나눔스퀘어 Bold" panose="020B0600000101010101" pitchFamily="50" charset="-127"/>
              </a:rPr>
              <a:t>hat</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3" name="타원 12"/>
          <p:cNvSpPr/>
          <p:nvPr/>
        </p:nvSpPr>
        <p:spPr>
          <a:xfrm>
            <a:off x="5336769" y="118558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1050" dirty="0" err="1" smtClean="0">
                <a:solidFill>
                  <a:schemeClr val="tx1"/>
                </a:solidFill>
                <a:latin typeface="나눔스퀘어 Bold" panose="020B0600000101010101" pitchFamily="50" charset="-127"/>
                <a:ea typeface="나눔스퀘어 Bold" panose="020B0600000101010101" pitchFamily="50" charset="-127"/>
              </a:rPr>
              <a:t>코인지갑</a:t>
            </a:r>
            <a:endParaRPr lang="ko-KR" altLang="en-US" sz="1000" dirty="0">
              <a:solidFill>
                <a:schemeClr val="tx1"/>
              </a:solidFill>
              <a:latin typeface="나눔스퀘어 Bold" panose="020B0600000101010101" pitchFamily="50" charset="-127"/>
              <a:ea typeface="나눔스퀘어 Bold" panose="020B0600000101010101" pitchFamily="50" charset="-127"/>
            </a:endParaRPr>
          </a:p>
        </p:txBody>
      </p:sp>
      <p:sp>
        <p:nvSpPr>
          <p:cNvPr id="14" name="Google Shape;98;p13">
            <a:extLst>
              <a:ext uri="{FF2B5EF4-FFF2-40B4-BE49-F238E27FC236}">
                <a16:creationId xmlns:a16="http://schemas.microsoft.com/office/drawing/2014/main" id="{5005104D-D366-4007-BF77-CF5CCB8B13A2}"/>
              </a:ext>
            </a:extLst>
          </p:cNvPr>
          <p:cNvSpPr/>
          <p:nvPr/>
        </p:nvSpPr>
        <p:spPr>
          <a:xfrm flipH="1" flipV="1">
            <a:off x="3718450" y="2991889"/>
            <a:ext cx="2165023" cy="408002"/>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5" name="Google Shape;354;p17"/>
          <p:cNvSpPr/>
          <p:nvPr/>
        </p:nvSpPr>
        <p:spPr>
          <a:xfrm>
            <a:off x="6744072" y="1368724"/>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98;p13">
            <a:extLst>
              <a:ext uri="{FF2B5EF4-FFF2-40B4-BE49-F238E27FC236}">
                <a16:creationId xmlns:a16="http://schemas.microsoft.com/office/drawing/2014/main" id="{5005104D-D366-4007-BF77-CF5CCB8B13A2}"/>
              </a:ext>
            </a:extLst>
          </p:cNvPr>
          <p:cNvSpPr/>
          <p:nvPr/>
        </p:nvSpPr>
        <p:spPr>
          <a:xfrm flipH="1" flipV="1">
            <a:off x="3718450" y="3436608"/>
            <a:ext cx="2165023" cy="408002"/>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1" name="Google Shape;98;p13">
            <a:extLst>
              <a:ext uri="{FF2B5EF4-FFF2-40B4-BE49-F238E27FC236}">
                <a16:creationId xmlns:a16="http://schemas.microsoft.com/office/drawing/2014/main" id="{5005104D-D366-4007-BF77-CF5CCB8B13A2}"/>
              </a:ext>
            </a:extLst>
          </p:cNvPr>
          <p:cNvSpPr/>
          <p:nvPr/>
        </p:nvSpPr>
        <p:spPr>
          <a:xfrm flipH="1" flipV="1">
            <a:off x="5940610" y="1184692"/>
            <a:ext cx="598812" cy="576954"/>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5" name="Google Shape;354;p17"/>
          <p:cNvSpPr/>
          <p:nvPr/>
        </p:nvSpPr>
        <p:spPr>
          <a:xfrm>
            <a:off x="6033987" y="3085735"/>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354;p17"/>
          <p:cNvSpPr/>
          <p:nvPr/>
        </p:nvSpPr>
        <p:spPr>
          <a:xfrm>
            <a:off x="6033987" y="3535908"/>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42046230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채팅</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위젯</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22" name="TextBox 21">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15-3</a:t>
            </a:r>
            <a:endParaRPr lang="ko-KR" altLang="en-US" sz="1050" dirty="0">
              <a:latin typeface="나눔스퀘어 Bold" panose="020B0600000101010101" pitchFamily="50" charset="-127"/>
              <a:ea typeface="나눔스퀘어 Bold" panose="020B0600000101010101" pitchFamily="50" charset="-127"/>
            </a:endParaRPr>
          </a:p>
        </p:txBody>
      </p:sp>
      <p:sp>
        <p:nvSpPr>
          <p:cNvPr id="23" name="직사각형 22"/>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4" name="직선 연결선 23"/>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7" name="표 2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681209587"/>
              </p:ext>
            </p:extLst>
          </p:nvPr>
        </p:nvGraphicFramePr>
        <p:xfrm>
          <a:off x="8688288" y="476673"/>
          <a:ext cx="3384376" cy="156464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전체 채팅 내용이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76363428"/>
                  </a:ext>
                </a:extLst>
              </a:tr>
              <a:tr h="238044">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사용자가 글을 입력하는 폼이다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12" name="직사각형 11"/>
          <p:cNvSpPr/>
          <p:nvPr/>
        </p:nvSpPr>
        <p:spPr>
          <a:xfrm>
            <a:off x="3071664" y="1763282"/>
            <a:ext cx="3456384" cy="3177886"/>
          </a:xfrm>
          <a:prstGeom prst="rect">
            <a:avLst/>
          </a:prstGeom>
          <a:solidFill>
            <a:schemeClr val="bg1"/>
          </a:solidFill>
          <a:ln w="3175" cap="rnd">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p:cNvSpPr/>
          <p:nvPr/>
        </p:nvSpPr>
        <p:spPr>
          <a:xfrm>
            <a:off x="5951984" y="118558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50" dirty="0">
                <a:solidFill>
                  <a:schemeClr val="tx1"/>
                </a:solidFill>
                <a:latin typeface="나눔스퀘어 Bold" panose="020B0600000101010101" pitchFamily="50" charset="-127"/>
                <a:ea typeface="나눔스퀘어 Bold" panose="020B0600000101010101" pitchFamily="50" charset="-127"/>
              </a:rPr>
              <a:t>C</a:t>
            </a:r>
            <a:r>
              <a:rPr lang="en-US" altLang="ko-KR" sz="1050" dirty="0" smtClean="0">
                <a:solidFill>
                  <a:schemeClr val="tx1"/>
                </a:solidFill>
                <a:latin typeface="나눔스퀘어 Bold" panose="020B0600000101010101" pitchFamily="50" charset="-127"/>
                <a:ea typeface="나눔스퀘어 Bold" panose="020B0600000101010101" pitchFamily="50" charset="-127"/>
              </a:rPr>
              <a:t>hat</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6" name="타원 15"/>
          <p:cNvSpPr/>
          <p:nvPr/>
        </p:nvSpPr>
        <p:spPr>
          <a:xfrm>
            <a:off x="5336769" y="118558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1050" dirty="0" err="1" smtClean="0">
                <a:solidFill>
                  <a:schemeClr val="tx1"/>
                </a:solidFill>
                <a:latin typeface="나눔스퀘어 Bold" panose="020B0600000101010101" pitchFamily="50" charset="-127"/>
                <a:ea typeface="나눔스퀘어 Bold" panose="020B0600000101010101" pitchFamily="50" charset="-127"/>
              </a:rPr>
              <a:t>코인지갑</a:t>
            </a:r>
            <a:endParaRPr lang="ko-KR" altLang="en-US" sz="1000" dirty="0">
              <a:solidFill>
                <a:schemeClr val="tx1"/>
              </a:solidFill>
              <a:latin typeface="나눔스퀘어 Bold" panose="020B0600000101010101" pitchFamily="50" charset="-127"/>
              <a:ea typeface="나눔스퀘어 Bold" panose="020B0600000101010101" pitchFamily="50" charset="-127"/>
            </a:endParaRPr>
          </a:p>
        </p:txBody>
      </p:sp>
      <p:sp>
        <p:nvSpPr>
          <p:cNvPr id="19" name="Google Shape;98;p13">
            <a:extLst>
              <a:ext uri="{FF2B5EF4-FFF2-40B4-BE49-F238E27FC236}">
                <a16:creationId xmlns:a16="http://schemas.microsoft.com/office/drawing/2014/main" id="{5005104D-D366-4007-BF77-CF5CCB8B13A2}"/>
              </a:ext>
            </a:extLst>
          </p:cNvPr>
          <p:cNvSpPr/>
          <p:nvPr/>
        </p:nvSpPr>
        <p:spPr>
          <a:xfrm flipH="1" flipV="1">
            <a:off x="3128920" y="1843219"/>
            <a:ext cx="3327119" cy="2664002"/>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5" name="Google Shape;354;p17"/>
          <p:cNvSpPr/>
          <p:nvPr/>
        </p:nvSpPr>
        <p:spPr>
          <a:xfrm>
            <a:off x="6563930" y="3067800"/>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 name="TextBox 1"/>
          <p:cNvSpPr txBox="1"/>
          <p:nvPr/>
        </p:nvSpPr>
        <p:spPr>
          <a:xfrm>
            <a:off x="3143672" y="1988841"/>
            <a:ext cx="576064" cy="215444"/>
          </a:xfrm>
          <a:prstGeom prst="rect">
            <a:avLst/>
          </a:prstGeom>
          <a:noFill/>
        </p:spPr>
        <p:txBody>
          <a:bodyPr wrap="square" rtlCol="0">
            <a:spAutoFit/>
          </a:bodyPr>
          <a:lstStyle/>
          <a:p>
            <a:r>
              <a:rPr lang="ko-KR" altLang="en-US" sz="800" dirty="0" smtClean="0">
                <a:latin typeface="나눔스퀘어" panose="020B0600000101010101" pitchFamily="50" charset="-127"/>
                <a:ea typeface="나눔스퀘어" panose="020B0600000101010101" pitchFamily="50" charset="-127"/>
              </a:rPr>
              <a:t>닉네임</a:t>
            </a:r>
            <a:endParaRPr lang="ko-KR" altLang="en-US" sz="1200" dirty="0">
              <a:latin typeface="나눔스퀘어" panose="020B0600000101010101" pitchFamily="50" charset="-127"/>
              <a:ea typeface="나눔스퀘어" panose="020B0600000101010101" pitchFamily="50" charset="-127"/>
            </a:endParaRPr>
          </a:p>
        </p:txBody>
      </p:sp>
      <p:sp>
        <p:nvSpPr>
          <p:cNvPr id="26" name="TextBox 25"/>
          <p:cNvSpPr txBox="1"/>
          <p:nvPr/>
        </p:nvSpPr>
        <p:spPr>
          <a:xfrm>
            <a:off x="3775694" y="1988841"/>
            <a:ext cx="736130" cy="215444"/>
          </a:xfrm>
          <a:prstGeom prst="rect">
            <a:avLst/>
          </a:prstGeom>
          <a:noFill/>
        </p:spPr>
        <p:txBody>
          <a:bodyPr wrap="square" rtlCol="0">
            <a:spAutoFit/>
          </a:bodyPr>
          <a:lstStyle/>
          <a:p>
            <a:r>
              <a:rPr lang="ko-KR" altLang="en-US" sz="800" dirty="0" smtClean="0">
                <a:latin typeface="나눔스퀘어" panose="020B0600000101010101" pitchFamily="50" charset="-127"/>
                <a:ea typeface="나눔스퀘어" panose="020B0600000101010101" pitchFamily="50" charset="-127"/>
              </a:rPr>
              <a:t>채팅 내용 </a:t>
            </a:r>
            <a:endParaRPr lang="ko-KR" altLang="en-US" sz="1200" dirty="0">
              <a:latin typeface="나눔스퀘어" panose="020B0600000101010101" pitchFamily="50" charset="-127"/>
              <a:ea typeface="나눔스퀘어" panose="020B0600000101010101" pitchFamily="50" charset="-127"/>
            </a:endParaRPr>
          </a:p>
        </p:txBody>
      </p:sp>
      <p:sp>
        <p:nvSpPr>
          <p:cNvPr id="28" name="TextBox 27"/>
          <p:cNvSpPr txBox="1"/>
          <p:nvPr/>
        </p:nvSpPr>
        <p:spPr>
          <a:xfrm>
            <a:off x="3143672" y="2311673"/>
            <a:ext cx="576064" cy="215444"/>
          </a:xfrm>
          <a:prstGeom prst="rect">
            <a:avLst/>
          </a:prstGeom>
          <a:noFill/>
        </p:spPr>
        <p:txBody>
          <a:bodyPr wrap="square" rtlCol="0">
            <a:spAutoFit/>
          </a:bodyPr>
          <a:lstStyle/>
          <a:p>
            <a:r>
              <a:rPr lang="ko-KR" altLang="en-US" sz="800" dirty="0" smtClean="0">
                <a:latin typeface="나눔스퀘어" panose="020B0600000101010101" pitchFamily="50" charset="-127"/>
                <a:ea typeface="나눔스퀘어" panose="020B0600000101010101" pitchFamily="50" charset="-127"/>
              </a:rPr>
              <a:t>닉네임</a:t>
            </a:r>
            <a:endParaRPr lang="ko-KR" altLang="en-US" sz="1200" dirty="0">
              <a:latin typeface="나눔스퀘어" panose="020B0600000101010101" pitchFamily="50" charset="-127"/>
              <a:ea typeface="나눔스퀘어" panose="020B0600000101010101" pitchFamily="50" charset="-127"/>
            </a:endParaRPr>
          </a:p>
        </p:txBody>
      </p:sp>
      <p:sp>
        <p:nvSpPr>
          <p:cNvPr id="29" name="TextBox 28"/>
          <p:cNvSpPr txBox="1"/>
          <p:nvPr/>
        </p:nvSpPr>
        <p:spPr>
          <a:xfrm>
            <a:off x="3775694" y="2311673"/>
            <a:ext cx="736130" cy="215444"/>
          </a:xfrm>
          <a:prstGeom prst="rect">
            <a:avLst/>
          </a:prstGeom>
          <a:noFill/>
        </p:spPr>
        <p:txBody>
          <a:bodyPr wrap="square" rtlCol="0">
            <a:spAutoFit/>
          </a:bodyPr>
          <a:lstStyle/>
          <a:p>
            <a:r>
              <a:rPr lang="ko-KR" altLang="en-US" sz="800" dirty="0" smtClean="0">
                <a:latin typeface="나눔스퀘어" panose="020B0600000101010101" pitchFamily="50" charset="-127"/>
                <a:ea typeface="나눔스퀘어" panose="020B0600000101010101" pitchFamily="50" charset="-127"/>
              </a:rPr>
              <a:t>채팅 내용 </a:t>
            </a:r>
            <a:endParaRPr lang="ko-KR" altLang="en-US" sz="1200" dirty="0">
              <a:latin typeface="나눔스퀘어" panose="020B0600000101010101" pitchFamily="50" charset="-127"/>
              <a:ea typeface="나눔스퀘어" panose="020B0600000101010101" pitchFamily="50" charset="-127"/>
            </a:endParaRPr>
          </a:p>
        </p:txBody>
      </p:sp>
      <p:sp>
        <p:nvSpPr>
          <p:cNvPr id="30" name="TextBox 29"/>
          <p:cNvSpPr txBox="1"/>
          <p:nvPr/>
        </p:nvSpPr>
        <p:spPr>
          <a:xfrm>
            <a:off x="3143672" y="2972135"/>
            <a:ext cx="576064" cy="215444"/>
          </a:xfrm>
          <a:prstGeom prst="rect">
            <a:avLst/>
          </a:prstGeom>
          <a:noFill/>
        </p:spPr>
        <p:txBody>
          <a:bodyPr wrap="square" rtlCol="0">
            <a:spAutoFit/>
          </a:bodyPr>
          <a:lstStyle/>
          <a:p>
            <a:r>
              <a:rPr lang="ko-KR" altLang="en-US" sz="800" dirty="0" smtClean="0">
                <a:latin typeface="나눔스퀘어" panose="020B0600000101010101" pitchFamily="50" charset="-127"/>
                <a:ea typeface="나눔스퀘어" panose="020B0600000101010101" pitchFamily="50" charset="-127"/>
              </a:rPr>
              <a:t>닉네임</a:t>
            </a:r>
            <a:endParaRPr lang="ko-KR" altLang="en-US" sz="1200" dirty="0">
              <a:latin typeface="나눔스퀘어" panose="020B0600000101010101" pitchFamily="50" charset="-127"/>
              <a:ea typeface="나눔스퀘어" panose="020B0600000101010101" pitchFamily="50" charset="-127"/>
            </a:endParaRPr>
          </a:p>
        </p:txBody>
      </p:sp>
      <p:sp>
        <p:nvSpPr>
          <p:cNvPr id="31" name="TextBox 30"/>
          <p:cNvSpPr txBox="1"/>
          <p:nvPr/>
        </p:nvSpPr>
        <p:spPr>
          <a:xfrm>
            <a:off x="3775694" y="2972135"/>
            <a:ext cx="736130" cy="215444"/>
          </a:xfrm>
          <a:prstGeom prst="rect">
            <a:avLst/>
          </a:prstGeom>
          <a:noFill/>
        </p:spPr>
        <p:txBody>
          <a:bodyPr wrap="square" rtlCol="0">
            <a:spAutoFit/>
          </a:bodyPr>
          <a:lstStyle/>
          <a:p>
            <a:r>
              <a:rPr lang="ko-KR" altLang="en-US" sz="800" dirty="0" smtClean="0">
                <a:latin typeface="나눔스퀘어" panose="020B0600000101010101" pitchFamily="50" charset="-127"/>
                <a:ea typeface="나눔스퀘어" panose="020B0600000101010101" pitchFamily="50" charset="-127"/>
              </a:rPr>
              <a:t>채팅 내용 </a:t>
            </a:r>
            <a:endParaRPr lang="ko-KR" altLang="en-US" sz="1200" dirty="0">
              <a:latin typeface="나눔스퀘어" panose="020B0600000101010101" pitchFamily="50" charset="-127"/>
              <a:ea typeface="나눔스퀘어" panose="020B0600000101010101" pitchFamily="50" charset="-127"/>
            </a:endParaRPr>
          </a:p>
        </p:txBody>
      </p:sp>
      <p:sp>
        <p:nvSpPr>
          <p:cNvPr id="32" name="TextBox 31"/>
          <p:cNvSpPr txBox="1"/>
          <p:nvPr/>
        </p:nvSpPr>
        <p:spPr>
          <a:xfrm>
            <a:off x="3143672" y="2644975"/>
            <a:ext cx="576064" cy="215444"/>
          </a:xfrm>
          <a:prstGeom prst="rect">
            <a:avLst/>
          </a:prstGeom>
          <a:noFill/>
        </p:spPr>
        <p:txBody>
          <a:bodyPr wrap="square" rtlCol="0">
            <a:spAutoFit/>
          </a:bodyPr>
          <a:lstStyle/>
          <a:p>
            <a:r>
              <a:rPr lang="ko-KR" altLang="en-US" sz="800" dirty="0" smtClean="0">
                <a:latin typeface="나눔스퀘어" panose="020B0600000101010101" pitchFamily="50" charset="-127"/>
                <a:ea typeface="나눔스퀘어" panose="020B0600000101010101" pitchFamily="50" charset="-127"/>
              </a:rPr>
              <a:t>닉네임</a:t>
            </a:r>
            <a:endParaRPr lang="ko-KR" altLang="en-US" sz="1200" dirty="0">
              <a:latin typeface="나눔스퀘어" panose="020B0600000101010101" pitchFamily="50" charset="-127"/>
              <a:ea typeface="나눔스퀘어" panose="020B0600000101010101" pitchFamily="50" charset="-127"/>
            </a:endParaRPr>
          </a:p>
        </p:txBody>
      </p:sp>
      <p:sp>
        <p:nvSpPr>
          <p:cNvPr id="37" name="TextBox 36"/>
          <p:cNvSpPr txBox="1"/>
          <p:nvPr/>
        </p:nvSpPr>
        <p:spPr>
          <a:xfrm>
            <a:off x="3775694" y="2644975"/>
            <a:ext cx="736130" cy="215444"/>
          </a:xfrm>
          <a:prstGeom prst="rect">
            <a:avLst/>
          </a:prstGeom>
          <a:noFill/>
        </p:spPr>
        <p:txBody>
          <a:bodyPr wrap="square" rtlCol="0">
            <a:spAutoFit/>
          </a:bodyPr>
          <a:lstStyle/>
          <a:p>
            <a:r>
              <a:rPr lang="ko-KR" altLang="en-US" sz="800" dirty="0" smtClean="0">
                <a:latin typeface="나눔스퀘어" panose="020B0600000101010101" pitchFamily="50" charset="-127"/>
                <a:ea typeface="나눔스퀘어" panose="020B0600000101010101" pitchFamily="50" charset="-127"/>
              </a:rPr>
              <a:t>채팅 내용 </a:t>
            </a:r>
            <a:endParaRPr lang="ko-KR" altLang="en-US" sz="1200" dirty="0">
              <a:latin typeface="나눔스퀘어" panose="020B0600000101010101" pitchFamily="50" charset="-127"/>
              <a:ea typeface="나눔스퀘어" panose="020B0600000101010101" pitchFamily="50" charset="-127"/>
            </a:endParaRPr>
          </a:p>
        </p:txBody>
      </p:sp>
      <p:sp>
        <p:nvSpPr>
          <p:cNvPr id="38" name="TextBox 37"/>
          <p:cNvSpPr txBox="1"/>
          <p:nvPr/>
        </p:nvSpPr>
        <p:spPr>
          <a:xfrm>
            <a:off x="3143672" y="3308483"/>
            <a:ext cx="576064" cy="215444"/>
          </a:xfrm>
          <a:prstGeom prst="rect">
            <a:avLst/>
          </a:prstGeom>
          <a:noFill/>
        </p:spPr>
        <p:txBody>
          <a:bodyPr wrap="square" rtlCol="0">
            <a:spAutoFit/>
          </a:bodyPr>
          <a:lstStyle/>
          <a:p>
            <a:r>
              <a:rPr lang="ko-KR" altLang="en-US" sz="800" dirty="0" smtClean="0">
                <a:latin typeface="나눔스퀘어" panose="020B0600000101010101" pitchFamily="50" charset="-127"/>
                <a:ea typeface="나눔스퀘어" panose="020B0600000101010101" pitchFamily="50" charset="-127"/>
              </a:rPr>
              <a:t>닉네임</a:t>
            </a:r>
            <a:endParaRPr lang="ko-KR" altLang="en-US" sz="1200" dirty="0">
              <a:latin typeface="나눔스퀘어" panose="020B0600000101010101" pitchFamily="50" charset="-127"/>
              <a:ea typeface="나눔스퀘어" panose="020B0600000101010101" pitchFamily="50" charset="-127"/>
            </a:endParaRPr>
          </a:p>
        </p:txBody>
      </p:sp>
      <p:sp>
        <p:nvSpPr>
          <p:cNvPr id="39" name="TextBox 38"/>
          <p:cNvSpPr txBox="1"/>
          <p:nvPr/>
        </p:nvSpPr>
        <p:spPr>
          <a:xfrm>
            <a:off x="3775694" y="3308483"/>
            <a:ext cx="736130" cy="215444"/>
          </a:xfrm>
          <a:prstGeom prst="rect">
            <a:avLst/>
          </a:prstGeom>
          <a:noFill/>
        </p:spPr>
        <p:txBody>
          <a:bodyPr wrap="square" rtlCol="0">
            <a:spAutoFit/>
          </a:bodyPr>
          <a:lstStyle/>
          <a:p>
            <a:r>
              <a:rPr lang="ko-KR" altLang="en-US" sz="800" dirty="0" smtClean="0">
                <a:latin typeface="나눔스퀘어" panose="020B0600000101010101" pitchFamily="50" charset="-127"/>
                <a:ea typeface="나눔스퀘어" panose="020B0600000101010101" pitchFamily="50" charset="-127"/>
              </a:rPr>
              <a:t>채팅 내용 </a:t>
            </a:r>
            <a:endParaRPr lang="ko-KR" altLang="en-US" sz="1200" dirty="0">
              <a:latin typeface="나눔스퀘어" panose="020B0600000101010101" pitchFamily="50" charset="-127"/>
              <a:ea typeface="나눔스퀘어" panose="020B0600000101010101" pitchFamily="50" charset="-127"/>
            </a:endParaRPr>
          </a:p>
        </p:txBody>
      </p:sp>
      <p:sp>
        <p:nvSpPr>
          <p:cNvPr id="40" name="TextBox 39"/>
          <p:cNvSpPr txBox="1"/>
          <p:nvPr/>
        </p:nvSpPr>
        <p:spPr>
          <a:xfrm>
            <a:off x="3143672" y="3631315"/>
            <a:ext cx="576064" cy="215444"/>
          </a:xfrm>
          <a:prstGeom prst="rect">
            <a:avLst/>
          </a:prstGeom>
          <a:noFill/>
        </p:spPr>
        <p:txBody>
          <a:bodyPr wrap="square" rtlCol="0">
            <a:spAutoFit/>
          </a:bodyPr>
          <a:lstStyle/>
          <a:p>
            <a:r>
              <a:rPr lang="ko-KR" altLang="en-US" sz="800" dirty="0" smtClean="0">
                <a:latin typeface="나눔스퀘어" panose="020B0600000101010101" pitchFamily="50" charset="-127"/>
                <a:ea typeface="나눔스퀘어" panose="020B0600000101010101" pitchFamily="50" charset="-127"/>
              </a:rPr>
              <a:t>닉네임</a:t>
            </a:r>
            <a:endParaRPr lang="ko-KR" altLang="en-US" sz="1200" dirty="0">
              <a:latin typeface="나눔스퀘어" panose="020B0600000101010101" pitchFamily="50" charset="-127"/>
              <a:ea typeface="나눔스퀘어" panose="020B0600000101010101" pitchFamily="50" charset="-127"/>
            </a:endParaRPr>
          </a:p>
        </p:txBody>
      </p:sp>
      <p:sp>
        <p:nvSpPr>
          <p:cNvPr id="41" name="TextBox 40"/>
          <p:cNvSpPr txBox="1"/>
          <p:nvPr/>
        </p:nvSpPr>
        <p:spPr>
          <a:xfrm>
            <a:off x="3775694" y="3631315"/>
            <a:ext cx="736130" cy="215444"/>
          </a:xfrm>
          <a:prstGeom prst="rect">
            <a:avLst/>
          </a:prstGeom>
          <a:noFill/>
        </p:spPr>
        <p:txBody>
          <a:bodyPr wrap="square" rtlCol="0">
            <a:spAutoFit/>
          </a:bodyPr>
          <a:lstStyle/>
          <a:p>
            <a:r>
              <a:rPr lang="ko-KR" altLang="en-US" sz="800" dirty="0" smtClean="0">
                <a:latin typeface="나눔스퀘어" panose="020B0600000101010101" pitchFamily="50" charset="-127"/>
                <a:ea typeface="나눔스퀘어" panose="020B0600000101010101" pitchFamily="50" charset="-127"/>
              </a:rPr>
              <a:t>채팅 내용 </a:t>
            </a:r>
            <a:endParaRPr lang="ko-KR" altLang="en-US" sz="1200" dirty="0">
              <a:latin typeface="나눔스퀘어" panose="020B0600000101010101" pitchFamily="50" charset="-127"/>
              <a:ea typeface="나눔스퀘어" panose="020B0600000101010101" pitchFamily="50" charset="-127"/>
            </a:endParaRPr>
          </a:p>
        </p:txBody>
      </p:sp>
      <p:sp>
        <p:nvSpPr>
          <p:cNvPr id="42" name="TextBox 41"/>
          <p:cNvSpPr txBox="1"/>
          <p:nvPr/>
        </p:nvSpPr>
        <p:spPr>
          <a:xfrm>
            <a:off x="3143672" y="4291777"/>
            <a:ext cx="576064" cy="215444"/>
          </a:xfrm>
          <a:prstGeom prst="rect">
            <a:avLst/>
          </a:prstGeom>
          <a:noFill/>
        </p:spPr>
        <p:txBody>
          <a:bodyPr wrap="square" rtlCol="0">
            <a:spAutoFit/>
          </a:bodyPr>
          <a:lstStyle/>
          <a:p>
            <a:r>
              <a:rPr lang="ko-KR" altLang="en-US" sz="800" dirty="0" smtClean="0">
                <a:latin typeface="나눔스퀘어" panose="020B0600000101010101" pitchFamily="50" charset="-127"/>
                <a:ea typeface="나눔스퀘어" panose="020B0600000101010101" pitchFamily="50" charset="-127"/>
              </a:rPr>
              <a:t>닉네임</a:t>
            </a:r>
            <a:endParaRPr lang="ko-KR" altLang="en-US" sz="1200" dirty="0">
              <a:latin typeface="나눔스퀘어" panose="020B0600000101010101" pitchFamily="50" charset="-127"/>
              <a:ea typeface="나눔스퀘어" panose="020B0600000101010101" pitchFamily="50" charset="-127"/>
            </a:endParaRPr>
          </a:p>
        </p:txBody>
      </p:sp>
      <p:sp>
        <p:nvSpPr>
          <p:cNvPr id="43" name="TextBox 42"/>
          <p:cNvSpPr txBox="1"/>
          <p:nvPr/>
        </p:nvSpPr>
        <p:spPr>
          <a:xfrm>
            <a:off x="3775694" y="4291777"/>
            <a:ext cx="736130" cy="215444"/>
          </a:xfrm>
          <a:prstGeom prst="rect">
            <a:avLst/>
          </a:prstGeom>
          <a:noFill/>
        </p:spPr>
        <p:txBody>
          <a:bodyPr wrap="square" rtlCol="0">
            <a:spAutoFit/>
          </a:bodyPr>
          <a:lstStyle/>
          <a:p>
            <a:r>
              <a:rPr lang="ko-KR" altLang="en-US" sz="800" dirty="0" smtClean="0">
                <a:latin typeface="나눔스퀘어" panose="020B0600000101010101" pitchFamily="50" charset="-127"/>
                <a:ea typeface="나눔스퀘어" panose="020B0600000101010101" pitchFamily="50" charset="-127"/>
              </a:rPr>
              <a:t>채팅 내용 </a:t>
            </a:r>
            <a:endParaRPr lang="ko-KR" altLang="en-US" sz="1200" dirty="0">
              <a:latin typeface="나눔스퀘어" panose="020B0600000101010101" pitchFamily="50" charset="-127"/>
              <a:ea typeface="나눔스퀘어" panose="020B0600000101010101" pitchFamily="50" charset="-127"/>
            </a:endParaRPr>
          </a:p>
        </p:txBody>
      </p:sp>
      <p:sp>
        <p:nvSpPr>
          <p:cNvPr id="44" name="TextBox 43"/>
          <p:cNvSpPr txBox="1"/>
          <p:nvPr/>
        </p:nvSpPr>
        <p:spPr>
          <a:xfrm>
            <a:off x="3143672" y="3964617"/>
            <a:ext cx="576064" cy="215444"/>
          </a:xfrm>
          <a:prstGeom prst="rect">
            <a:avLst/>
          </a:prstGeom>
          <a:noFill/>
        </p:spPr>
        <p:txBody>
          <a:bodyPr wrap="square" rtlCol="0">
            <a:spAutoFit/>
          </a:bodyPr>
          <a:lstStyle/>
          <a:p>
            <a:r>
              <a:rPr lang="ko-KR" altLang="en-US" sz="800" dirty="0" smtClean="0">
                <a:latin typeface="나눔스퀘어" panose="020B0600000101010101" pitchFamily="50" charset="-127"/>
                <a:ea typeface="나눔스퀘어" panose="020B0600000101010101" pitchFamily="50" charset="-127"/>
              </a:rPr>
              <a:t>닉네임</a:t>
            </a:r>
            <a:endParaRPr lang="ko-KR" altLang="en-US" sz="1200" dirty="0">
              <a:latin typeface="나눔스퀘어" panose="020B0600000101010101" pitchFamily="50" charset="-127"/>
              <a:ea typeface="나눔스퀘어" panose="020B0600000101010101" pitchFamily="50" charset="-127"/>
            </a:endParaRPr>
          </a:p>
        </p:txBody>
      </p:sp>
      <p:sp>
        <p:nvSpPr>
          <p:cNvPr id="45" name="TextBox 44"/>
          <p:cNvSpPr txBox="1"/>
          <p:nvPr/>
        </p:nvSpPr>
        <p:spPr>
          <a:xfrm>
            <a:off x="3775694" y="3964617"/>
            <a:ext cx="736130" cy="215444"/>
          </a:xfrm>
          <a:prstGeom prst="rect">
            <a:avLst/>
          </a:prstGeom>
          <a:noFill/>
        </p:spPr>
        <p:txBody>
          <a:bodyPr wrap="square" rtlCol="0">
            <a:spAutoFit/>
          </a:bodyPr>
          <a:lstStyle/>
          <a:p>
            <a:r>
              <a:rPr lang="ko-KR" altLang="en-US" sz="800" dirty="0" smtClean="0">
                <a:latin typeface="나눔스퀘어" panose="020B0600000101010101" pitchFamily="50" charset="-127"/>
                <a:ea typeface="나눔스퀘어" panose="020B0600000101010101" pitchFamily="50" charset="-127"/>
              </a:rPr>
              <a:t>채팅 내용 </a:t>
            </a:r>
            <a:endParaRPr lang="ko-KR" altLang="en-US" sz="1200" dirty="0">
              <a:latin typeface="나눔스퀘어" panose="020B0600000101010101" pitchFamily="50" charset="-127"/>
              <a:ea typeface="나눔스퀘어" panose="020B0600000101010101" pitchFamily="50" charset="-127"/>
            </a:endParaRPr>
          </a:p>
        </p:txBody>
      </p:sp>
      <p:sp>
        <p:nvSpPr>
          <p:cNvPr id="48" name="직사각형 47"/>
          <p:cNvSpPr/>
          <p:nvPr/>
        </p:nvSpPr>
        <p:spPr>
          <a:xfrm>
            <a:off x="3071664" y="4587183"/>
            <a:ext cx="3456384" cy="361190"/>
          </a:xfrm>
          <a:prstGeom prst="rect">
            <a:avLst/>
          </a:prstGeom>
          <a:solidFill>
            <a:schemeClr val="bg1"/>
          </a:solidFill>
          <a:ln w="3175" cap="rnd">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900" dirty="0" smtClean="0">
                <a:solidFill>
                  <a:schemeClr val="tx1">
                    <a:lumMod val="75000"/>
                    <a:lumOff val="25000"/>
                  </a:schemeClr>
                </a:solidFill>
                <a:latin typeface="나눔스퀘어" panose="020B0600000101010101" pitchFamily="50" charset="-127"/>
                <a:ea typeface="나눔스퀘어" panose="020B0600000101010101" pitchFamily="50" charset="-127"/>
              </a:rPr>
              <a:t>안녕하세요</a:t>
            </a:r>
            <a:r>
              <a:rPr lang="en-US" altLang="ko-KR" sz="900" dirty="0" smtClean="0">
                <a:solidFill>
                  <a:schemeClr val="tx1">
                    <a:lumMod val="75000"/>
                    <a:lumOff val="25000"/>
                  </a:schemeClr>
                </a:solidFill>
                <a:latin typeface="나눔스퀘어" panose="020B0600000101010101" pitchFamily="50" charset="-127"/>
                <a:ea typeface="나눔스퀘어" panose="020B0600000101010101" pitchFamily="50" charset="-127"/>
              </a:rPr>
              <a:t>.</a:t>
            </a:r>
            <a:endParaRPr lang="ko-KR" altLang="en-US" sz="900" dirty="0">
              <a:solidFill>
                <a:schemeClr val="tx1">
                  <a:lumMod val="75000"/>
                  <a:lumOff val="25000"/>
                </a:schemeClr>
              </a:solidFill>
              <a:latin typeface="나눔스퀘어" panose="020B0600000101010101" pitchFamily="50" charset="-127"/>
              <a:ea typeface="나눔스퀘어" panose="020B0600000101010101" pitchFamily="50" charset="-127"/>
            </a:endParaRPr>
          </a:p>
        </p:txBody>
      </p:sp>
      <p:sp>
        <p:nvSpPr>
          <p:cNvPr id="49" name="Google Shape;98;p13">
            <a:extLst>
              <a:ext uri="{FF2B5EF4-FFF2-40B4-BE49-F238E27FC236}">
                <a16:creationId xmlns:a16="http://schemas.microsoft.com/office/drawing/2014/main" id="{5005104D-D366-4007-BF77-CF5CCB8B13A2}"/>
              </a:ext>
            </a:extLst>
          </p:cNvPr>
          <p:cNvSpPr/>
          <p:nvPr/>
        </p:nvSpPr>
        <p:spPr>
          <a:xfrm flipH="1" flipV="1">
            <a:off x="3045667" y="4566512"/>
            <a:ext cx="3518263" cy="408002"/>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0" name="Google Shape;354;p17"/>
          <p:cNvSpPr/>
          <p:nvPr/>
        </p:nvSpPr>
        <p:spPr>
          <a:xfrm>
            <a:off x="6648065" y="4660358"/>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69486012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sz="1050" dirty="0" smtClean="0">
                <a:solidFill>
                  <a:schemeClr val="tx1"/>
                </a:solidFill>
                <a:latin typeface="나눔스퀘어 Bold" panose="020B0600000101010101" pitchFamily="50" charset="-127"/>
                <a:ea typeface="나눔스퀘어 Bold" panose="020B0600000101010101" pitchFamily="50" charset="-127"/>
              </a:rPr>
              <a:t>Quick</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위젯</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22" name="TextBox 21">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15-4</a:t>
            </a:r>
            <a:endParaRPr lang="ko-KR" altLang="en-US" sz="1050" dirty="0">
              <a:latin typeface="나눔스퀘어 Bold" panose="020B0600000101010101" pitchFamily="50" charset="-127"/>
              <a:ea typeface="나눔스퀘어 Bold" panose="020B0600000101010101" pitchFamily="50" charset="-127"/>
            </a:endParaRPr>
          </a:p>
        </p:txBody>
      </p:sp>
      <p:sp>
        <p:nvSpPr>
          <p:cNvPr id="23" name="직사각형 22"/>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4" name="직선 연결선 23"/>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7" name="표 2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334024853"/>
              </p:ext>
            </p:extLst>
          </p:nvPr>
        </p:nvGraphicFramePr>
        <p:xfrm>
          <a:off x="8688288" y="476673"/>
          <a:ext cx="3384376" cy="2332466"/>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Quick</a:t>
                      </a:r>
                      <a:r>
                        <a:rPr lang="en-US" altLang="ko-KR"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위젯이 닫힌다</a:t>
                      </a:r>
                      <a:r>
                        <a:rPr lang="en-US" altLang="ko-KR"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76363428"/>
                  </a:ext>
                </a:extLst>
              </a:tr>
              <a:tr h="238044">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애플 앱스토어의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Investing.com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어플</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다운로드 페이지로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구글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Play</a:t>
                      </a:r>
                      <a:r>
                        <a:rPr lang="en-US" altLang="ko-KR"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스토어의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Investing.com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어플</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다운로드 페이지로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36574877"/>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Investing.com</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의 해당 코인 정보</a:t>
                      </a:r>
                      <a:r>
                        <a:rPr lang="ko-KR" alt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페이지로 이동한다</a:t>
                      </a:r>
                      <a:r>
                        <a:rPr lang="en-US" altLang="ko-KR"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70026139"/>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12" name="직사각형 11"/>
          <p:cNvSpPr/>
          <p:nvPr/>
        </p:nvSpPr>
        <p:spPr>
          <a:xfrm>
            <a:off x="3743503" y="2367035"/>
            <a:ext cx="2784545" cy="3712552"/>
          </a:xfrm>
          <a:prstGeom prst="rect">
            <a:avLst/>
          </a:prstGeom>
          <a:solidFill>
            <a:schemeClr val="bg1"/>
          </a:solidFill>
          <a:ln w="3175" cap="rnd">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타원 14"/>
          <p:cNvSpPr/>
          <p:nvPr/>
        </p:nvSpPr>
        <p:spPr>
          <a:xfrm>
            <a:off x="5951984" y="118558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50" dirty="0">
                <a:solidFill>
                  <a:schemeClr val="tx1"/>
                </a:solidFill>
                <a:latin typeface="나눔스퀘어 Bold" panose="020B0600000101010101" pitchFamily="50" charset="-127"/>
                <a:ea typeface="나눔스퀘어 Bold" panose="020B0600000101010101" pitchFamily="50" charset="-127"/>
              </a:rPr>
              <a:t>C</a:t>
            </a:r>
            <a:r>
              <a:rPr lang="en-US" altLang="ko-KR" sz="1050" dirty="0" smtClean="0">
                <a:solidFill>
                  <a:schemeClr val="tx1"/>
                </a:solidFill>
                <a:latin typeface="나눔스퀘어 Bold" panose="020B0600000101010101" pitchFamily="50" charset="-127"/>
                <a:ea typeface="나눔스퀘어 Bold" panose="020B0600000101010101" pitchFamily="50" charset="-127"/>
              </a:rPr>
              <a:t>hat</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6" name="타원 15"/>
          <p:cNvSpPr/>
          <p:nvPr/>
        </p:nvSpPr>
        <p:spPr>
          <a:xfrm>
            <a:off x="5336769" y="118558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1050" dirty="0" err="1" smtClean="0">
                <a:solidFill>
                  <a:schemeClr val="tx1"/>
                </a:solidFill>
                <a:latin typeface="나눔스퀘어 Bold" panose="020B0600000101010101" pitchFamily="50" charset="-127"/>
                <a:ea typeface="나눔스퀘어 Bold" panose="020B0600000101010101" pitchFamily="50" charset="-127"/>
              </a:rPr>
              <a:t>코인지갑</a:t>
            </a:r>
            <a:endParaRPr lang="ko-KR" altLang="en-US" sz="1000" dirty="0">
              <a:solidFill>
                <a:schemeClr val="tx1"/>
              </a:solidFill>
              <a:latin typeface="나눔스퀘어 Bold" panose="020B0600000101010101" pitchFamily="50" charset="-127"/>
              <a:ea typeface="나눔스퀘어 Bold" panose="020B0600000101010101" pitchFamily="50" charset="-127"/>
            </a:endParaRPr>
          </a:p>
        </p:txBody>
      </p:sp>
      <p:sp>
        <p:nvSpPr>
          <p:cNvPr id="18" name="Google Shape;354;p17"/>
          <p:cNvSpPr/>
          <p:nvPr/>
        </p:nvSpPr>
        <p:spPr>
          <a:xfrm>
            <a:off x="3249867" y="1962614"/>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98;p13">
            <a:extLst>
              <a:ext uri="{FF2B5EF4-FFF2-40B4-BE49-F238E27FC236}">
                <a16:creationId xmlns:a16="http://schemas.microsoft.com/office/drawing/2014/main" id="{5005104D-D366-4007-BF77-CF5CCB8B13A2}"/>
              </a:ext>
            </a:extLst>
          </p:cNvPr>
          <p:cNvSpPr/>
          <p:nvPr/>
        </p:nvSpPr>
        <p:spPr>
          <a:xfrm flipH="1" flipV="1">
            <a:off x="5638658" y="2482860"/>
            <a:ext cx="300093" cy="292030"/>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6" name="TextBox 25"/>
          <p:cNvSpPr txBox="1"/>
          <p:nvPr/>
        </p:nvSpPr>
        <p:spPr>
          <a:xfrm>
            <a:off x="3766084" y="2448577"/>
            <a:ext cx="1488403" cy="307777"/>
          </a:xfrm>
          <a:prstGeom prst="rect">
            <a:avLst/>
          </a:prstGeom>
          <a:noFill/>
        </p:spPr>
        <p:txBody>
          <a:bodyPr wrap="square" rtlCol="0">
            <a:spAutoFit/>
          </a:bodyPr>
          <a:lstStyle/>
          <a:p>
            <a:r>
              <a:rPr lang="en-US" altLang="ko-KR" sz="1400" b="1" dirty="0" smtClean="0">
                <a:latin typeface="나눔스퀘어 ExtraBold" panose="020B0600000101010101" pitchFamily="50" charset="-127"/>
                <a:ea typeface="나눔스퀘어 ExtraBold" panose="020B0600000101010101" pitchFamily="50" charset="-127"/>
              </a:rPr>
              <a:t>Investing.com</a:t>
            </a:r>
            <a:endParaRPr lang="ko-KR" altLang="en-US" sz="1400" b="1" dirty="0">
              <a:latin typeface="나눔스퀘어 ExtraBold" panose="020B0600000101010101" pitchFamily="50" charset="-127"/>
              <a:ea typeface="나눔스퀘어 ExtraBold" panose="020B0600000101010101" pitchFamily="50" charset="-127"/>
            </a:endParaRPr>
          </a:p>
        </p:txBody>
      </p:sp>
      <p:grpSp>
        <p:nvGrpSpPr>
          <p:cNvPr id="28" name="그룹 27"/>
          <p:cNvGrpSpPr/>
          <p:nvPr/>
        </p:nvGrpSpPr>
        <p:grpSpPr>
          <a:xfrm>
            <a:off x="5663953" y="2501049"/>
            <a:ext cx="248882" cy="248883"/>
            <a:chOff x="2791207" y="2200095"/>
            <a:chExt cx="288033" cy="288034"/>
          </a:xfrm>
        </p:grpSpPr>
        <p:sp>
          <p:nvSpPr>
            <p:cNvPr id="29" name="직사각형 2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30" name="직선 연결선 2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31" name="직선 연결선 3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32" name="그룹 31"/>
          <p:cNvGrpSpPr/>
          <p:nvPr/>
        </p:nvGrpSpPr>
        <p:grpSpPr>
          <a:xfrm>
            <a:off x="6063142" y="2501049"/>
            <a:ext cx="248882" cy="248883"/>
            <a:chOff x="2791207" y="2200095"/>
            <a:chExt cx="288033" cy="288034"/>
          </a:xfrm>
        </p:grpSpPr>
        <p:sp>
          <p:nvSpPr>
            <p:cNvPr id="37" name="직사각형 36"/>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38" name="직선 연결선 37"/>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39" name="직선 연결선 38"/>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40" name="TextBox 39"/>
          <p:cNvSpPr txBox="1"/>
          <p:nvPr/>
        </p:nvSpPr>
        <p:spPr>
          <a:xfrm>
            <a:off x="3766084" y="2808617"/>
            <a:ext cx="1488403" cy="276999"/>
          </a:xfrm>
          <a:prstGeom prst="rect">
            <a:avLst/>
          </a:prstGeom>
          <a:noFill/>
        </p:spPr>
        <p:txBody>
          <a:bodyPr wrap="square" rtlCol="0">
            <a:spAutoFit/>
          </a:bodyPr>
          <a:lstStyle/>
          <a:p>
            <a:r>
              <a:rPr lang="ko-KR" altLang="en-US" sz="1200" dirty="0" smtClean="0">
                <a:latin typeface="나눔스퀘어" panose="020B0600000101010101" pitchFamily="50" charset="-127"/>
                <a:ea typeface="나눔스퀘어" panose="020B0600000101010101" pitchFamily="50" charset="-127"/>
              </a:rPr>
              <a:t>주요 </a:t>
            </a:r>
            <a:r>
              <a:rPr lang="ko-KR" altLang="en-US" sz="1200" dirty="0" err="1" smtClean="0">
                <a:latin typeface="나눔스퀘어" panose="020B0600000101010101" pitchFamily="50" charset="-127"/>
                <a:ea typeface="나눔스퀘어" panose="020B0600000101010101" pitchFamily="50" charset="-127"/>
              </a:rPr>
              <a:t>암호화폐</a:t>
            </a:r>
            <a:endParaRPr lang="ko-KR" altLang="en-US" sz="1200" dirty="0">
              <a:latin typeface="나눔스퀘어" panose="020B0600000101010101" pitchFamily="50" charset="-127"/>
              <a:ea typeface="나눔스퀘어" panose="020B0600000101010101" pitchFamily="50" charset="-127"/>
            </a:endParaRPr>
          </a:p>
        </p:txBody>
      </p:sp>
      <p:sp>
        <p:nvSpPr>
          <p:cNvPr id="42" name="TextBox 41"/>
          <p:cNvSpPr txBox="1"/>
          <p:nvPr/>
        </p:nvSpPr>
        <p:spPr>
          <a:xfrm>
            <a:off x="4007769" y="3151113"/>
            <a:ext cx="792088" cy="477054"/>
          </a:xfrm>
          <a:prstGeom prst="rect">
            <a:avLst/>
          </a:prstGeom>
          <a:noFill/>
        </p:spPr>
        <p:txBody>
          <a:bodyPr wrap="square" rtlCol="0">
            <a:spAutoFit/>
          </a:bodyPr>
          <a:lstStyle/>
          <a:p>
            <a:r>
              <a:rPr lang="ko-KR" altLang="en-US" sz="1200" dirty="0" smtClean="0">
                <a:latin typeface="나눔스퀘어" panose="020B0600000101010101" pitchFamily="50" charset="-127"/>
                <a:ea typeface="나눔스퀘어" panose="020B0600000101010101" pitchFamily="50" charset="-127"/>
              </a:rPr>
              <a:t>비트코인</a:t>
            </a:r>
            <a:endParaRPr lang="en-US" altLang="ko-KR" sz="1200" dirty="0" smtClean="0">
              <a:latin typeface="나눔스퀘어" panose="020B0600000101010101" pitchFamily="50" charset="-127"/>
              <a:ea typeface="나눔스퀘어" panose="020B0600000101010101" pitchFamily="50" charset="-127"/>
            </a:endParaRPr>
          </a:p>
          <a:p>
            <a:endParaRPr lang="en-US" altLang="ko-KR" sz="300" dirty="0" smtClean="0">
              <a:latin typeface="나눔스퀘어" panose="020B0600000101010101" pitchFamily="50" charset="-127"/>
              <a:ea typeface="나눔스퀘어" panose="020B0600000101010101" pitchFamily="50" charset="-127"/>
            </a:endParaRPr>
          </a:p>
          <a:p>
            <a:r>
              <a:rPr lang="en-US" altLang="ko-KR" sz="900" dirty="0" smtClean="0">
                <a:solidFill>
                  <a:schemeClr val="bg1">
                    <a:lumMod val="65000"/>
                  </a:schemeClr>
                </a:solidFill>
                <a:latin typeface="나눔스퀘어" panose="020B0600000101010101" pitchFamily="50" charset="-127"/>
                <a:ea typeface="나눔스퀘어" panose="020B0600000101010101" pitchFamily="50" charset="-127"/>
              </a:rPr>
              <a:t>BTC</a:t>
            </a:r>
            <a:endParaRPr lang="ko-KR" altLang="en-US" sz="1100" dirty="0">
              <a:solidFill>
                <a:schemeClr val="bg1">
                  <a:lumMod val="65000"/>
                </a:schemeClr>
              </a:solidFill>
              <a:latin typeface="나눔스퀘어" panose="020B0600000101010101" pitchFamily="50" charset="-127"/>
              <a:ea typeface="나눔스퀘어" panose="020B0600000101010101" pitchFamily="50" charset="-127"/>
            </a:endParaRPr>
          </a:p>
        </p:txBody>
      </p:sp>
      <p:grpSp>
        <p:nvGrpSpPr>
          <p:cNvPr id="43" name="그룹 42"/>
          <p:cNvGrpSpPr/>
          <p:nvPr/>
        </p:nvGrpSpPr>
        <p:grpSpPr>
          <a:xfrm>
            <a:off x="3854086" y="3224262"/>
            <a:ext cx="153682" cy="153683"/>
            <a:chOff x="2791207" y="2200095"/>
            <a:chExt cx="288033" cy="288034"/>
          </a:xfrm>
        </p:grpSpPr>
        <p:sp>
          <p:nvSpPr>
            <p:cNvPr id="44" name="직사각형 4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45" name="직선 연결선 4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46" name="직선 연결선 4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47" name="TextBox 46"/>
          <p:cNvSpPr txBox="1"/>
          <p:nvPr/>
        </p:nvSpPr>
        <p:spPr>
          <a:xfrm>
            <a:off x="5447929" y="3151113"/>
            <a:ext cx="936104" cy="461665"/>
          </a:xfrm>
          <a:prstGeom prst="rect">
            <a:avLst/>
          </a:prstGeom>
          <a:noFill/>
        </p:spPr>
        <p:txBody>
          <a:bodyPr wrap="square" rtlCol="0">
            <a:spAutoFit/>
          </a:bodyPr>
          <a:lstStyle/>
          <a:p>
            <a:pPr algn="r"/>
            <a:r>
              <a:rPr lang="en-US" altLang="ko-KR" sz="1200" dirty="0" smtClean="0">
                <a:latin typeface="나눔스퀘어" panose="020B0600000101010101" pitchFamily="50" charset="-127"/>
                <a:ea typeface="나눔스퀘어" panose="020B0600000101010101" pitchFamily="50" charset="-127"/>
              </a:rPr>
              <a:t>31,771.4</a:t>
            </a:r>
          </a:p>
          <a:p>
            <a:pPr algn="r"/>
            <a:endParaRPr lang="en-US" altLang="ko-KR" sz="300" dirty="0" smtClean="0">
              <a:latin typeface="나눔스퀘어" panose="020B0600000101010101" pitchFamily="50" charset="-127"/>
              <a:ea typeface="나눔스퀘어" panose="020B0600000101010101" pitchFamily="50" charset="-127"/>
            </a:endParaRPr>
          </a:p>
          <a:p>
            <a:pPr algn="r"/>
            <a:r>
              <a:rPr lang="en-US" altLang="ko-KR" sz="900" dirty="0" smtClean="0">
                <a:solidFill>
                  <a:schemeClr val="bg1">
                    <a:lumMod val="65000"/>
                  </a:schemeClr>
                </a:solidFill>
                <a:latin typeface="나눔스퀘어" panose="020B0600000101010101" pitchFamily="50" charset="-127"/>
                <a:ea typeface="나눔스퀘어" panose="020B0600000101010101" pitchFamily="50" charset="-127"/>
              </a:rPr>
              <a:t>-1.03%</a:t>
            </a:r>
            <a:endParaRPr lang="ko-KR" altLang="en-US" sz="1100" dirty="0">
              <a:solidFill>
                <a:schemeClr val="bg1">
                  <a:lumMod val="65000"/>
                </a:schemeClr>
              </a:solidFill>
              <a:latin typeface="나눔스퀘어" panose="020B0600000101010101" pitchFamily="50" charset="-127"/>
              <a:ea typeface="나눔스퀘어" panose="020B0600000101010101" pitchFamily="50" charset="-127"/>
            </a:endParaRPr>
          </a:p>
        </p:txBody>
      </p:sp>
      <p:cxnSp>
        <p:nvCxnSpPr>
          <p:cNvPr id="3" name="직선 연결선 2"/>
          <p:cNvCxnSpPr/>
          <p:nvPr/>
        </p:nvCxnSpPr>
        <p:spPr>
          <a:xfrm>
            <a:off x="3743503" y="3110328"/>
            <a:ext cx="2795920" cy="0"/>
          </a:xfrm>
          <a:prstGeom prst="line">
            <a:avLst/>
          </a:prstGeom>
          <a:ln w="9525">
            <a:solidFill>
              <a:schemeClr val="bg1">
                <a:lumMod val="95000"/>
              </a:schemeClr>
            </a:solidFill>
          </a:ln>
        </p:spPr>
        <p:style>
          <a:lnRef idx="1">
            <a:schemeClr val="dk1"/>
          </a:lnRef>
          <a:fillRef idx="0">
            <a:schemeClr val="dk1"/>
          </a:fillRef>
          <a:effectRef idx="0">
            <a:schemeClr val="dk1"/>
          </a:effectRef>
          <a:fontRef idx="minor">
            <a:schemeClr val="tx1"/>
          </a:fontRef>
        </p:style>
      </p:cxnSp>
      <p:cxnSp>
        <p:nvCxnSpPr>
          <p:cNvPr id="54" name="직선 연결선 53"/>
          <p:cNvCxnSpPr/>
          <p:nvPr/>
        </p:nvCxnSpPr>
        <p:spPr>
          <a:xfrm>
            <a:off x="3743503" y="3638677"/>
            <a:ext cx="2795920" cy="0"/>
          </a:xfrm>
          <a:prstGeom prst="line">
            <a:avLst/>
          </a:prstGeom>
          <a:ln w="9525">
            <a:solidFill>
              <a:schemeClr val="bg1">
                <a:lumMod val="95000"/>
              </a:schemeClr>
            </a:solidFill>
          </a:ln>
        </p:spPr>
        <p:style>
          <a:lnRef idx="1">
            <a:schemeClr val="dk1"/>
          </a:lnRef>
          <a:fillRef idx="0">
            <a:schemeClr val="dk1"/>
          </a:fillRef>
          <a:effectRef idx="0">
            <a:schemeClr val="dk1"/>
          </a:effectRef>
          <a:fontRef idx="minor">
            <a:schemeClr val="tx1"/>
          </a:fontRef>
        </p:style>
      </p:cxnSp>
      <p:sp>
        <p:nvSpPr>
          <p:cNvPr id="55" name="TextBox 54"/>
          <p:cNvSpPr txBox="1"/>
          <p:nvPr/>
        </p:nvSpPr>
        <p:spPr>
          <a:xfrm>
            <a:off x="4007769" y="3675363"/>
            <a:ext cx="792088" cy="492443"/>
          </a:xfrm>
          <a:prstGeom prst="rect">
            <a:avLst/>
          </a:prstGeom>
          <a:noFill/>
        </p:spPr>
        <p:txBody>
          <a:bodyPr wrap="square" rtlCol="0">
            <a:spAutoFit/>
          </a:bodyPr>
          <a:lstStyle/>
          <a:p>
            <a:r>
              <a:rPr lang="ko-KR" altLang="en-US" sz="1200" dirty="0" err="1" smtClean="0">
                <a:latin typeface="나눔스퀘어" panose="020B0600000101010101" pitchFamily="50" charset="-127"/>
                <a:ea typeface="나눔스퀘어" panose="020B0600000101010101" pitchFamily="50" charset="-127"/>
              </a:rPr>
              <a:t>이더리움</a:t>
            </a:r>
            <a:endParaRPr lang="en-US" altLang="ko-KR" sz="1200" dirty="0" smtClean="0">
              <a:latin typeface="나눔스퀘어" panose="020B0600000101010101" pitchFamily="50" charset="-127"/>
              <a:ea typeface="나눔스퀘어" panose="020B0600000101010101" pitchFamily="50" charset="-127"/>
            </a:endParaRPr>
          </a:p>
          <a:p>
            <a:endParaRPr lang="en-US" altLang="ko-KR" sz="300" dirty="0" smtClean="0">
              <a:latin typeface="나눔스퀘어" panose="020B0600000101010101" pitchFamily="50" charset="-127"/>
              <a:ea typeface="나눔스퀘어" panose="020B0600000101010101" pitchFamily="50" charset="-127"/>
            </a:endParaRPr>
          </a:p>
          <a:p>
            <a:r>
              <a:rPr lang="en-US" altLang="ko-KR" sz="1100" dirty="0" smtClean="0">
                <a:solidFill>
                  <a:schemeClr val="bg1">
                    <a:lumMod val="65000"/>
                  </a:schemeClr>
                </a:solidFill>
                <a:latin typeface="나눔스퀘어" panose="020B0600000101010101" pitchFamily="50" charset="-127"/>
                <a:ea typeface="나눔스퀘어" panose="020B0600000101010101" pitchFamily="50" charset="-127"/>
              </a:rPr>
              <a:t>ETH</a:t>
            </a:r>
            <a:endParaRPr lang="ko-KR" altLang="en-US" sz="1100" dirty="0">
              <a:solidFill>
                <a:schemeClr val="bg1">
                  <a:lumMod val="65000"/>
                </a:schemeClr>
              </a:solidFill>
              <a:latin typeface="나눔스퀘어" panose="020B0600000101010101" pitchFamily="50" charset="-127"/>
              <a:ea typeface="나눔스퀘어" panose="020B0600000101010101" pitchFamily="50" charset="-127"/>
            </a:endParaRPr>
          </a:p>
        </p:txBody>
      </p:sp>
      <p:grpSp>
        <p:nvGrpSpPr>
          <p:cNvPr id="56" name="그룹 55"/>
          <p:cNvGrpSpPr/>
          <p:nvPr/>
        </p:nvGrpSpPr>
        <p:grpSpPr>
          <a:xfrm>
            <a:off x="3854086" y="3748512"/>
            <a:ext cx="153682" cy="153683"/>
            <a:chOff x="2791207" y="2200095"/>
            <a:chExt cx="288033" cy="288034"/>
          </a:xfrm>
        </p:grpSpPr>
        <p:sp>
          <p:nvSpPr>
            <p:cNvPr id="57" name="직사각형 56"/>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58" name="직선 연결선 57"/>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59" name="직선 연결선 58"/>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0" name="TextBox 59"/>
          <p:cNvSpPr txBox="1"/>
          <p:nvPr/>
        </p:nvSpPr>
        <p:spPr>
          <a:xfrm>
            <a:off x="5447929" y="3675363"/>
            <a:ext cx="936104" cy="461665"/>
          </a:xfrm>
          <a:prstGeom prst="rect">
            <a:avLst/>
          </a:prstGeom>
          <a:noFill/>
        </p:spPr>
        <p:txBody>
          <a:bodyPr wrap="square" rtlCol="0">
            <a:spAutoFit/>
          </a:bodyPr>
          <a:lstStyle/>
          <a:p>
            <a:pPr algn="r"/>
            <a:r>
              <a:rPr lang="en-US" altLang="ko-KR" sz="1200" dirty="0" smtClean="0">
                <a:latin typeface="나눔스퀘어" panose="020B0600000101010101" pitchFamily="50" charset="-127"/>
                <a:ea typeface="나눔스퀘어" panose="020B0600000101010101" pitchFamily="50" charset="-127"/>
              </a:rPr>
              <a:t>1,906.61</a:t>
            </a:r>
          </a:p>
          <a:p>
            <a:pPr algn="r"/>
            <a:endParaRPr lang="en-US" altLang="ko-KR" sz="300" dirty="0" smtClean="0">
              <a:latin typeface="나눔스퀘어" panose="020B0600000101010101" pitchFamily="50" charset="-127"/>
              <a:ea typeface="나눔스퀘어" panose="020B0600000101010101" pitchFamily="50" charset="-127"/>
            </a:endParaRPr>
          </a:p>
          <a:p>
            <a:pPr algn="r"/>
            <a:r>
              <a:rPr lang="en-US" altLang="ko-KR" sz="900" dirty="0" smtClean="0">
                <a:solidFill>
                  <a:schemeClr val="bg1">
                    <a:lumMod val="65000"/>
                  </a:schemeClr>
                </a:solidFill>
                <a:latin typeface="나눔스퀘어" panose="020B0600000101010101" pitchFamily="50" charset="-127"/>
                <a:ea typeface="나눔스퀘어" panose="020B0600000101010101" pitchFamily="50" charset="-127"/>
              </a:rPr>
              <a:t>-4.13%</a:t>
            </a:r>
            <a:endParaRPr lang="ko-KR" altLang="en-US" sz="1100" dirty="0">
              <a:solidFill>
                <a:schemeClr val="bg1">
                  <a:lumMod val="65000"/>
                </a:schemeClr>
              </a:solidFill>
              <a:latin typeface="나눔스퀘어" panose="020B0600000101010101" pitchFamily="50" charset="-127"/>
              <a:ea typeface="나눔스퀘어" panose="020B0600000101010101" pitchFamily="50" charset="-127"/>
            </a:endParaRPr>
          </a:p>
        </p:txBody>
      </p:sp>
      <p:cxnSp>
        <p:nvCxnSpPr>
          <p:cNvPr id="61" name="직선 연결선 60"/>
          <p:cNvCxnSpPr/>
          <p:nvPr/>
        </p:nvCxnSpPr>
        <p:spPr>
          <a:xfrm>
            <a:off x="3743503" y="4162927"/>
            <a:ext cx="2795920" cy="0"/>
          </a:xfrm>
          <a:prstGeom prst="line">
            <a:avLst/>
          </a:prstGeom>
          <a:ln w="9525">
            <a:solidFill>
              <a:schemeClr val="bg1">
                <a:lumMod val="95000"/>
              </a:schemeClr>
            </a:solidFill>
          </a:ln>
        </p:spPr>
        <p:style>
          <a:lnRef idx="1">
            <a:schemeClr val="dk1"/>
          </a:lnRef>
          <a:fillRef idx="0">
            <a:schemeClr val="dk1"/>
          </a:fillRef>
          <a:effectRef idx="0">
            <a:schemeClr val="dk1"/>
          </a:effectRef>
          <a:fontRef idx="minor">
            <a:schemeClr val="tx1"/>
          </a:fontRef>
        </p:style>
      </p:cxnSp>
      <p:sp>
        <p:nvSpPr>
          <p:cNvPr id="62" name="TextBox 61"/>
          <p:cNvSpPr txBox="1"/>
          <p:nvPr/>
        </p:nvSpPr>
        <p:spPr>
          <a:xfrm>
            <a:off x="4007769" y="4199612"/>
            <a:ext cx="792088" cy="477054"/>
          </a:xfrm>
          <a:prstGeom prst="rect">
            <a:avLst/>
          </a:prstGeom>
          <a:noFill/>
        </p:spPr>
        <p:txBody>
          <a:bodyPr wrap="square" rtlCol="0">
            <a:spAutoFit/>
          </a:bodyPr>
          <a:lstStyle/>
          <a:p>
            <a:r>
              <a:rPr lang="en-US" altLang="ko-KR" sz="1200" dirty="0" smtClean="0">
                <a:latin typeface="나눔스퀘어" panose="020B0600000101010101" pitchFamily="50" charset="-127"/>
                <a:ea typeface="나눔스퀘어" panose="020B0600000101010101" pitchFamily="50" charset="-127"/>
              </a:rPr>
              <a:t>Tether</a:t>
            </a:r>
          </a:p>
          <a:p>
            <a:endParaRPr lang="en-US" altLang="ko-KR" sz="300" dirty="0" smtClean="0">
              <a:latin typeface="나눔스퀘어" panose="020B0600000101010101" pitchFamily="50" charset="-127"/>
              <a:ea typeface="나눔스퀘어" panose="020B0600000101010101" pitchFamily="50" charset="-127"/>
            </a:endParaRPr>
          </a:p>
          <a:p>
            <a:r>
              <a:rPr lang="en-US" altLang="ko-KR" sz="900" dirty="0" smtClean="0">
                <a:solidFill>
                  <a:schemeClr val="bg1">
                    <a:lumMod val="65000"/>
                  </a:schemeClr>
                </a:solidFill>
                <a:latin typeface="나눔스퀘어" panose="020B0600000101010101" pitchFamily="50" charset="-127"/>
                <a:ea typeface="나눔스퀘어" panose="020B0600000101010101" pitchFamily="50" charset="-127"/>
              </a:rPr>
              <a:t>USDT</a:t>
            </a:r>
            <a:endParaRPr lang="ko-KR" altLang="en-US" sz="1100" dirty="0">
              <a:solidFill>
                <a:schemeClr val="bg1">
                  <a:lumMod val="65000"/>
                </a:schemeClr>
              </a:solidFill>
              <a:latin typeface="나눔스퀘어" panose="020B0600000101010101" pitchFamily="50" charset="-127"/>
              <a:ea typeface="나눔스퀘어" panose="020B0600000101010101" pitchFamily="50" charset="-127"/>
            </a:endParaRPr>
          </a:p>
        </p:txBody>
      </p:sp>
      <p:grpSp>
        <p:nvGrpSpPr>
          <p:cNvPr id="63" name="그룹 62"/>
          <p:cNvGrpSpPr/>
          <p:nvPr/>
        </p:nvGrpSpPr>
        <p:grpSpPr>
          <a:xfrm>
            <a:off x="3854086" y="4272761"/>
            <a:ext cx="153682" cy="153683"/>
            <a:chOff x="2791207" y="2200095"/>
            <a:chExt cx="288033" cy="288034"/>
          </a:xfrm>
        </p:grpSpPr>
        <p:sp>
          <p:nvSpPr>
            <p:cNvPr id="64" name="직사각형 6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65" name="직선 연결선 6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66" name="직선 연결선 6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67" name="TextBox 66"/>
          <p:cNvSpPr txBox="1"/>
          <p:nvPr/>
        </p:nvSpPr>
        <p:spPr>
          <a:xfrm>
            <a:off x="5447929" y="4199612"/>
            <a:ext cx="936104" cy="461665"/>
          </a:xfrm>
          <a:prstGeom prst="rect">
            <a:avLst/>
          </a:prstGeom>
          <a:noFill/>
        </p:spPr>
        <p:txBody>
          <a:bodyPr wrap="square" rtlCol="0">
            <a:spAutoFit/>
          </a:bodyPr>
          <a:lstStyle/>
          <a:p>
            <a:pPr algn="r"/>
            <a:r>
              <a:rPr lang="en-US" altLang="ko-KR" sz="1200" dirty="0" smtClean="0">
                <a:latin typeface="나눔스퀘어" panose="020B0600000101010101" pitchFamily="50" charset="-127"/>
                <a:ea typeface="나눔스퀘어" panose="020B0600000101010101" pitchFamily="50" charset="-127"/>
              </a:rPr>
              <a:t>1.0007</a:t>
            </a:r>
          </a:p>
          <a:p>
            <a:pPr algn="r"/>
            <a:endParaRPr lang="en-US" altLang="ko-KR" sz="300" dirty="0" smtClean="0">
              <a:latin typeface="나눔스퀘어" panose="020B0600000101010101" pitchFamily="50" charset="-127"/>
              <a:ea typeface="나눔스퀘어" panose="020B0600000101010101" pitchFamily="50" charset="-127"/>
            </a:endParaRPr>
          </a:p>
          <a:p>
            <a:pPr algn="r"/>
            <a:r>
              <a:rPr lang="en-US" altLang="ko-KR" sz="900" dirty="0" smtClean="0">
                <a:solidFill>
                  <a:schemeClr val="bg1">
                    <a:lumMod val="65000"/>
                  </a:schemeClr>
                </a:solidFill>
                <a:latin typeface="나눔스퀘어" panose="020B0600000101010101" pitchFamily="50" charset="-127"/>
                <a:ea typeface="나눔스퀘어" panose="020B0600000101010101" pitchFamily="50" charset="-127"/>
              </a:rPr>
              <a:t>+0.15%</a:t>
            </a:r>
            <a:endParaRPr lang="ko-KR" altLang="en-US" sz="1100" dirty="0">
              <a:solidFill>
                <a:schemeClr val="bg1">
                  <a:lumMod val="65000"/>
                </a:schemeClr>
              </a:solidFill>
              <a:latin typeface="나눔스퀘어" panose="020B0600000101010101" pitchFamily="50" charset="-127"/>
              <a:ea typeface="나눔스퀘어" panose="020B0600000101010101" pitchFamily="50" charset="-127"/>
            </a:endParaRPr>
          </a:p>
        </p:txBody>
      </p:sp>
      <p:cxnSp>
        <p:nvCxnSpPr>
          <p:cNvPr id="68" name="직선 연결선 67"/>
          <p:cNvCxnSpPr/>
          <p:nvPr/>
        </p:nvCxnSpPr>
        <p:spPr>
          <a:xfrm>
            <a:off x="3743503" y="4687176"/>
            <a:ext cx="2795920" cy="0"/>
          </a:xfrm>
          <a:prstGeom prst="line">
            <a:avLst/>
          </a:prstGeom>
          <a:ln w="9525">
            <a:solidFill>
              <a:schemeClr val="bg1">
                <a:lumMod val="95000"/>
              </a:schemeClr>
            </a:solidFill>
          </a:ln>
        </p:spPr>
        <p:style>
          <a:lnRef idx="1">
            <a:schemeClr val="dk1"/>
          </a:lnRef>
          <a:fillRef idx="0">
            <a:schemeClr val="dk1"/>
          </a:fillRef>
          <a:effectRef idx="0">
            <a:schemeClr val="dk1"/>
          </a:effectRef>
          <a:fontRef idx="minor">
            <a:schemeClr val="tx1"/>
          </a:fontRef>
        </p:style>
      </p:cxnSp>
      <p:sp>
        <p:nvSpPr>
          <p:cNvPr id="69" name="TextBox 68"/>
          <p:cNvSpPr txBox="1"/>
          <p:nvPr/>
        </p:nvSpPr>
        <p:spPr>
          <a:xfrm>
            <a:off x="4007769" y="4723860"/>
            <a:ext cx="792088" cy="477054"/>
          </a:xfrm>
          <a:prstGeom prst="rect">
            <a:avLst/>
          </a:prstGeom>
          <a:noFill/>
        </p:spPr>
        <p:txBody>
          <a:bodyPr wrap="square" rtlCol="0">
            <a:spAutoFit/>
          </a:bodyPr>
          <a:lstStyle/>
          <a:p>
            <a:r>
              <a:rPr lang="en-US" altLang="ko-KR" sz="1200" dirty="0" err="1" smtClean="0">
                <a:latin typeface="나눔스퀘어" panose="020B0600000101010101" pitchFamily="50" charset="-127"/>
                <a:ea typeface="나눔스퀘어" panose="020B0600000101010101" pitchFamily="50" charset="-127"/>
              </a:rPr>
              <a:t>PRiVCY</a:t>
            </a:r>
            <a:endParaRPr lang="en-US" altLang="ko-KR" sz="1200" dirty="0" smtClean="0">
              <a:latin typeface="나눔스퀘어" panose="020B0600000101010101" pitchFamily="50" charset="-127"/>
              <a:ea typeface="나눔스퀘어" panose="020B0600000101010101" pitchFamily="50" charset="-127"/>
            </a:endParaRPr>
          </a:p>
          <a:p>
            <a:endParaRPr lang="en-US" altLang="ko-KR" sz="300" dirty="0" smtClean="0">
              <a:latin typeface="나눔스퀘어" panose="020B0600000101010101" pitchFamily="50" charset="-127"/>
              <a:ea typeface="나눔스퀘어" panose="020B0600000101010101" pitchFamily="50" charset="-127"/>
            </a:endParaRPr>
          </a:p>
          <a:p>
            <a:r>
              <a:rPr lang="en-US" altLang="ko-KR" sz="900" dirty="0" smtClean="0">
                <a:solidFill>
                  <a:schemeClr val="bg1">
                    <a:lumMod val="65000"/>
                  </a:schemeClr>
                </a:solidFill>
                <a:latin typeface="나눔스퀘어" panose="020B0600000101010101" pitchFamily="50" charset="-127"/>
                <a:ea typeface="나눔스퀘어" panose="020B0600000101010101" pitchFamily="50" charset="-127"/>
              </a:rPr>
              <a:t>PRIV</a:t>
            </a:r>
            <a:endParaRPr lang="ko-KR" altLang="en-US" sz="1100" dirty="0">
              <a:solidFill>
                <a:schemeClr val="bg1">
                  <a:lumMod val="65000"/>
                </a:schemeClr>
              </a:solidFill>
              <a:latin typeface="나눔스퀘어" panose="020B0600000101010101" pitchFamily="50" charset="-127"/>
              <a:ea typeface="나눔스퀘어" panose="020B0600000101010101" pitchFamily="50" charset="-127"/>
            </a:endParaRPr>
          </a:p>
        </p:txBody>
      </p:sp>
      <p:grpSp>
        <p:nvGrpSpPr>
          <p:cNvPr id="70" name="그룹 69"/>
          <p:cNvGrpSpPr/>
          <p:nvPr/>
        </p:nvGrpSpPr>
        <p:grpSpPr>
          <a:xfrm>
            <a:off x="3854086" y="4797009"/>
            <a:ext cx="153682" cy="153683"/>
            <a:chOff x="2791207" y="2200095"/>
            <a:chExt cx="288033" cy="288034"/>
          </a:xfrm>
        </p:grpSpPr>
        <p:sp>
          <p:nvSpPr>
            <p:cNvPr id="71" name="직사각형 70"/>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72" name="직선 연결선 71"/>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73" name="직선 연결선 72"/>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74" name="TextBox 73"/>
          <p:cNvSpPr txBox="1"/>
          <p:nvPr/>
        </p:nvSpPr>
        <p:spPr>
          <a:xfrm>
            <a:off x="5447929" y="4723860"/>
            <a:ext cx="936104" cy="461665"/>
          </a:xfrm>
          <a:prstGeom prst="rect">
            <a:avLst/>
          </a:prstGeom>
          <a:noFill/>
        </p:spPr>
        <p:txBody>
          <a:bodyPr wrap="square" rtlCol="0">
            <a:spAutoFit/>
          </a:bodyPr>
          <a:lstStyle/>
          <a:p>
            <a:pPr algn="r"/>
            <a:r>
              <a:rPr lang="en-US" altLang="ko-KR" sz="1200" dirty="0" smtClean="0">
                <a:latin typeface="나눔스퀘어" panose="020B0600000101010101" pitchFamily="50" charset="-127"/>
                <a:ea typeface="나눔스퀘어" panose="020B0600000101010101" pitchFamily="50" charset="-127"/>
              </a:rPr>
              <a:t>0.005879</a:t>
            </a:r>
          </a:p>
          <a:p>
            <a:pPr algn="r"/>
            <a:endParaRPr lang="en-US" altLang="ko-KR" sz="300" dirty="0" smtClean="0">
              <a:latin typeface="나눔스퀘어" panose="020B0600000101010101" pitchFamily="50" charset="-127"/>
              <a:ea typeface="나눔스퀘어" panose="020B0600000101010101" pitchFamily="50" charset="-127"/>
            </a:endParaRPr>
          </a:p>
          <a:p>
            <a:pPr algn="r"/>
            <a:r>
              <a:rPr lang="en-US" altLang="ko-KR" sz="900" dirty="0" smtClean="0">
                <a:solidFill>
                  <a:schemeClr val="bg1">
                    <a:lumMod val="65000"/>
                  </a:schemeClr>
                </a:solidFill>
                <a:latin typeface="나눔스퀘어" panose="020B0600000101010101" pitchFamily="50" charset="-127"/>
                <a:ea typeface="나눔스퀘어" panose="020B0600000101010101" pitchFamily="50" charset="-127"/>
              </a:rPr>
              <a:t>-1.14%</a:t>
            </a:r>
            <a:endParaRPr lang="ko-KR" altLang="en-US" sz="1100" dirty="0">
              <a:solidFill>
                <a:schemeClr val="bg1">
                  <a:lumMod val="65000"/>
                </a:schemeClr>
              </a:solidFill>
              <a:latin typeface="나눔스퀘어" panose="020B0600000101010101" pitchFamily="50" charset="-127"/>
              <a:ea typeface="나눔스퀘어" panose="020B0600000101010101" pitchFamily="50" charset="-127"/>
            </a:endParaRPr>
          </a:p>
        </p:txBody>
      </p:sp>
      <p:cxnSp>
        <p:nvCxnSpPr>
          <p:cNvPr id="75" name="직선 연결선 74"/>
          <p:cNvCxnSpPr/>
          <p:nvPr/>
        </p:nvCxnSpPr>
        <p:spPr>
          <a:xfrm>
            <a:off x="3743503" y="5211424"/>
            <a:ext cx="2795920" cy="0"/>
          </a:xfrm>
          <a:prstGeom prst="line">
            <a:avLst/>
          </a:prstGeom>
          <a:ln w="9525">
            <a:solidFill>
              <a:schemeClr val="bg1">
                <a:lumMod val="95000"/>
              </a:schemeClr>
            </a:solidFill>
          </a:ln>
        </p:spPr>
        <p:style>
          <a:lnRef idx="1">
            <a:schemeClr val="dk1"/>
          </a:lnRef>
          <a:fillRef idx="0">
            <a:schemeClr val="dk1"/>
          </a:fillRef>
          <a:effectRef idx="0">
            <a:schemeClr val="dk1"/>
          </a:effectRef>
          <a:fontRef idx="minor">
            <a:schemeClr val="tx1"/>
          </a:fontRef>
        </p:style>
      </p:cxnSp>
      <p:sp>
        <p:nvSpPr>
          <p:cNvPr id="76" name="TextBox 75"/>
          <p:cNvSpPr txBox="1"/>
          <p:nvPr/>
        </p:nvSpPr>
        <p:spPr>
          <a:xfrm>
            <a:off x="4007769" y="5237324"/>
            <a:ext cx="1152128" cy="461665"/>
          </a:xfrm>
          <a:prstGeom prst="rect">
            <a:avLst/>
          </a:prstGeom>
          <a:noFill/>
        </p:spPr>
        <p:txBody>
          <a:bodyPr wrap="square" rtlCol="0">
            <a:spAutoFit/>
          </a:bodyPr>
          <a:lstStyle/>
          <a:p>
            <a:r>
              <a:rPr lang="en-US" altLang="ko-KR" sz="1200" dirty="0" err="1" smtClean="0">
                <a:latin typeface="나눔스퀘어" panose="020B0600000101010101" pitchFamily="50" charset="-127"/>
                <a:ea typeface="나눔스퀘어" panose="020B0600000101010101" pitchFamily="50" charset="-127"/>
              </a:rPr>
              <a:t>Binance</a:t>
            </a:r>
            <a:r>
              <a:rPr lang="en-US" altLang="ko-KR" sz="1200" dirty="0" smtClean="0">
                <a:latin typeface="나눔스퀘어" panose="020B0600000101010101" pitchFamily="50" charset="-127"/>
                <a:ea typeface="나눔스퀘어" panose="020B0600000101010101" pitchFamily="50" charset="-127"/>
              </a:rPr>
              <a:t> Coin</a:t>
            </a:r>
          </a:p>
          <a:p>
            <a:endParaRPr lang="en-US" altLang="ko-KR" sz="300" dirty="0" smtClean="0">
              <a:latin typeface="나눔스퀘어" panose="020B0600000101010101" pitchFamily="50" charset="-127"/>
              <a:ea typeface="나눔스퀘어" panose="020B0600000101010101" pitchFamily="50" charset="-127"/>
            </a:endParaRPr>
          </a:p>
          <a:p>
            <a:r>
              <a:rPr lang="en-US" altLang="ko-KR" sz="900" dirty="0" smtClean="0">
                <a:solidFill>
                  <a:schemeClr val="bg1">
                    <a:lumMod val="65000"/>
                  </a:schemeClr>
                </a:solidFill>
                <a:latin typeface="나눔스퀘어" panose="020B0600000101010101" pitchFamily="50" charset="-127"/>
                <a:ea typeface="나눔스퀘어" panose="020B0600000101010101" pitchFamily="50" charset="-127"/>
              </a:rPr>
              <a:t>BNB</a:t>
            </a:r>
            <a:endParaRPr lang="ko-KR" altLang="en-US" sz="1100" dirty="0">
              <a:solidFill>
                <a:schemeClr val="bg1">
                  <a:lumMod val="65000"/>
                </a:schemeClr>
              </a:solidFill>
              <a:latin typeface="나눔스퀘어" panose="020B0600000101010101" pitchFamily="50" charset="-127"/>
              <a:ea typeface="나눔스퀘어" panose="020B0600000101010101" pitchFamily="50" charset="-127"/>
            </a:endParaRPr>
          </a:p>
        </p:txBody>
      </p:sp>
      <p:grpSp>
        <p:nvGrpSpPr>
          <p:cNvPr id="77" name="그룹 76"/>
          <p:cNvGrpSpPr/>
          <p:nvPr/>
        </p:nvGrpSpPr>
        <p:grpSpPr>
          <a:xfrm>
            <a:off x="3854086" y="5310473"/>
            <a:ext cx="153682" cy="153683"/>
            <a:chOff x="2791207" y="2200095"/>
            <a:chExt cx="288033" cy="288034"/>
          </a:xfrm>
        </p:grpSpPr>
        <p:sp>
          <p:nvSpPr>
            <p:cNvPr id="78" name="직사각형 77"/>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79" name="직선 연결선 78"/>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80" name="직선 연결선 79"/>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81" name="TextBox 80"/>
          <p:cNvSpPr txBox="1"/>
          <p:nvPr/>
        </p:nvSpPr>
        <p:spPr>
          <a:xfrm>
            <a:off x="5447929" y="5237324"/>
            <a:ext cx="936104" cy="461665"/>
          </a:xfrm>
          <a:prstGeom prst="rect">
            <a:avLst/>
          </a:prstGeom>
          <a:noFill/>
        </p:spPr>
        <p:txBody>
          <a:bodyPr wrap="square" rtlCol="0">
            <a:spAutoFit/>
          </a:bodyPr>
          <a:lstStyle/>
          <a:p>
            <a:pPr algn="r"/>
            <a:r>
              <a:rPr lang="en-US" altLang="ko-KR" sz="1200" dirty="0" smtClean="0">
                <a:latin typeface="나눔스퀘어" panose="020B0600000101010101" pitchFamily="50" charset="-127"/>
                <a:ea typeface="나눔스퀘어" panose="020B0600000101010101" pitchFamily="50" charset="-127"/>
              </a:rPr>
              <a:t>300.32</a:t>
            </a:r>
          </a:p>
          <a:p>
            <a:pPr algn="r"/>
            <a:endParaRPr lang="en-US" altLang="ko-KR" sz="300" dirty="0" smtClean="0">
              <a:latin typeface="나눔스퀘어" panose="020B0600000101010101" pitchFamily="50" charset="-127"/>
              <a:ea typeface="나눔스퀘어" panose="020B0600000101010101" pitchFamily="50" charset="-127"/>
            </a:endParaRPr>
          </a:p>
          <a:p>
            <a:pPr algn="r"/>
            <a:r>
              <a:rPr lang="en-US" altLang="ko-KR" sz="900" dirty="0" smtClean="0">
                <a:solidFill>
                  <a:schemeClr val="bg1">
                    <a:lumMod val="65000"/>
                  </a:schemeClr>
                </a:solidFill>
                <a:latin typeface="나눔스퀘어" panose="020B0600000101010101" pitchFamily="50" charset="-127"/>
                <a:ea typeface="나눔스퀘어" panose="020B0600000101010101" pitchFamily="50" charset="-127"/>
              </a:rPr>
              <a:t>-1.68%</a:t>
            </a:r>
            <a:endParaRPr lang="ko-KR" altLang="en-US" sz="1100" dirty="0">
              <a:solidFill>
                <a:schemeClr val="bg1">
                  <a:lumMod val="65000"/>
                </a:schemeClr>
              </a:solidFill>
              <a:latin typeface="나눔스퀘어" panose="020B0600000101010101" pitchFamily="50" charset="-127"/>
              <a:ea typeface="나눔스퀘어" panose="020B0600000101010101" pitchFamily="50" charset="-127"/>
            </a:endParaRPr>
          </a:p>
        </p:txBody>
      </p:sp>
      <p:cxnSp>
        <p:nvCxnSpPr>
          <p:cNvPr id="82" name="직선 연결선 81"/>
          <p:cNvCxnSpPr/>
          <p:nvPr/>
        </p:nvCxnSpPr>
        <p:spPr>
          <a:xfrm>
            <a:off x="3743503" y="5724888"/>
            <a:ext cx="2795920" cy="0"/>
          </a:xfrm>
          <a:prstGeom prst="line">
            <a:avLst/>
          </a:prstGeom>
          <a:ln w="9525">
            <a:solidFill>
              <a:schemeClr val="bg1">
                <a:lumMod val="95000"/>
              </a:schemeClr>
            </a:solidFill>
          </a:ln>
        </p:spPr>
        <p:style>
          <a:lnRef idx="1">
            <a:schemeClr val="dk1"/>
          </a:lnRef>
          <a:fillRef idx="0">
            <a:schemeClr val="dk1"/>
          </a:fillRef>
          <a:effectRef idx="0">
            <a:schemeClr val="dk1"/>
          </a:effectRef>
          <a:fontRef idx="minor">
            <a:schemeClr val="tx1"/>
          </a:fontRef>
        </p:style>
      </p:cxnSp>
      <p:sp>
        <p:nvSpPr>
          <p:cNvPr id="83" name="TextBox 82"/>
          <p:cNvSpPr txBox="1"/>
          <p:nvPr/>
        </p:nvSpPr>
        <p:spPr>
          <a:xfrm>
            <a:off x="4007769" y="5756422"/>
            <a:ext cx="792088" cy="323165"/>
          </a:xfrm>
          <a:prstGeom prst="rect">
            <a:avLst/>
          </a:prstGeom>
          <a:noFill/>
        </p:spPr>
        <p:txBody>
          <a:bodyPr wrap="square" rtlCol="0">
            <a:spAutoFit/>
          </a:bodyPr>
          <a:lstStyle/>
          <a:p>
            <a:r>
              <a:rPr lang="en-US" altLang="ko-KR" sz="1200" dirty="0" err="1" smtClean="0">
                <a:latin typeface="나눔스퀘어" panose="020B0600000101010101" pitchFamily="50" charset="-127"/>
                <a:ea typeface="나눔스퀘어" panose="020B0600000101010101" pitchFamily="50" charset="-127"/>
              </a:rPr>
              <a:t>Cardano</a:t>
            </a:r>
            <a:endParaRPr lang="en-US" altLang="ko-KR" sz="1200" dirty="0" smtClean="0">
              <a:latin typeface="나눔스퀘어" panose="020B0600000101010101" pitchFamily="50" charset="-127"/>
              <a:ea typeface="나눔스퀘어" panose="020B0600000101010101" pitchFamily="50" charset="-127"/>
            </a:endParaRPr>
          </a:p>
          <a:p>
            <a:endParaRPr lang="en-US" altLang="ko-KR" sz="300" dirty="0" smtClean="0">
              <a:latin typeface="나눔스퀘어" panose="020B0600000101010101" pitchFamily="50" charset="-127"/>
              <a:ea typeface="나눔스퀘어" panose="020B0600000101010101" pitchFamily="50" charset="-127"/>
            </a:endParaRPr>
          </a:p>
        </p:txBody>
      </p:sp>
      <p:grpSp>
        <p:nvGrpSpPr>
          <p:cNvPr id="84" name="그룹 83"/>
          <p:cNvGrpSpPr/>
          <p:nvPr/>
        </p:nvGrpSpPr>
        <p:grpSpPr>
          <a:xfrm>
            <a:off x="3854086" y="5829571"/>
            <a:ext cx="153682" cy="153683"/>
            <a:chOff x="2791207" y="2200095"/>
            <a:chExt cx="288033" cy="288034"/>
          </a:xfrm>
        </p:grpSpPr>
        <p:sp>
          <p:nvSpPr>
            <p:cNvPr id="85" name="직사각형 84"/>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86" name="직선 연결선 85"/>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87" name="직선 연결선 86"/>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88" name="TextBox 87"/>
          <p:cNvSpPr txBox="1"/>
          <p:nvPr/>
        </p:nvSpPr>
        <p:spPr>
          <a:xfrm>
            <a:off x="5447929" y="5756422"/>
            <a:ext cx="936104" cy="323165"/>
          </a:xfrm>
          <a:prstGeom prst="rect">
            <a:avLst/>
          </a:prstGeom>
          <a:noFill/>
        </p:spPr>
        <p:txBody>
          <a:bodyPr wrap="square" rtlCol="0">
            <a:spAutoFit/>
          </a:bodyPr>
          <a:lstStyle/>
          <a:p>
            <a:pPr algn="r"/>
            <a:r>
              <a:rPr lang="en-US" altLang="ko-KR" sz="1200" dirty="0" smtClean="0">
                <a:latin typeface="나눔스퀘어" panose="020B0600000101010101" pitchFamily="50" charset="-127"/>
                <a:ea typeface="나눔스퀘어" panose="020B0600000101010101" pitchFamily="50" charset="-127"/>
              </a:rPr>
              <a:t>1.182131</a:t>
            </a:r>
          </a:p>
          <a:p>
            <a:pPr algn="r"/>
            <a:endParaRPr lang="en-US" altLang="ko-KR" sz="300" dirty="0" smtClean="0">
              <a:latin typeface="나눔스퀘어" panose="020B0600000101010101" pitchFamily="50" charset="-127"/>
              <a:ea typeface="나눔스퀘어" panose="020B0600000101010101" pitchFamily="50" charset="-127"/>
            </a:endParaRPr>
          </a:p>
        </p:txBody>
      </p:sp>
      <p:sp>
        <p:nvSpPr>
          <p:cNvPr id="92" name="타원 91"/>
          <p:cNvSpPr/>
          <p:nvPr/>
        </p:nvSpPr>
        <p:spPr>
          <a:xfrm>
            <a:off x="5961077" y="178200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50" dirty="0" smtClean="0">
                <a:solidFill>
                  <a:schemeClr val="tx1"/>
                </a:solidFill>
                <a:latin typeface="나눔스퀘어 Bold" panose="020B0600000101010101" pitchFamily="50" charset="-127"/>
                <a:ea typeface="나눔스퀘어 Bold" panose="020B0600000101010101" pitchFamily="50" charset="-127"/>
              </a:rPr>
              <a:t>Widget</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93" name="타원 92"/>
          <p:cNvSpPr/>
          <p:nvPr/>
        </p:nvSpPr>
        <p:spPr>
          <a:xfrm>
            <a:off x="5339684" y="178200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1050" dirty="0" smtClean="0">
                <a:solidFill>
                  <a:schemeClr val="tx1"/>
                </a:solidFill>
                <a:latin typeface="나눔스퀘어 Bold" panose="020B0600000101010101" pitchFamily="50" charset="-127"/>
                <a:ea typeface="나눔스퀘어 Bold" panose="020B0600000101010101" pitchFamily="50" charset="-127"/>
              </a:rPr>
              <a:t>환율</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94" name="타원 93"/>
          <p:cNvSpPr/>
          <p:nvPr/>
        </p:nvSpPr>
        <p:spPr>
          <a:xfrm>
            <a:off x="4718326" y="178200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1050" dirty="0" err="1" smtClean="0">
                <a:solidFill>
                  <a:schemeClr val="tx1"/>
                </a:solidFill>
                <a:latin typeface="나눔스퀘어 Bold" panose="020B0600000101010101" pitchFamily="50" charset="-127"/>
                <a:ea typeface="나눔스퀘어 Bold" panose="020B0600000101010101" pitchFamily="50" charset="-127"/>
              </a:rPr>
              <a:t>환율계산</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95" name="타원 94"/>
          <p:cNvSpPr/>
          <p:nvPr/>
        </p:nvSpPr>
        <p:spPr>
          <a:xfrm>
            <a:off x="4092922" y="178200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50" dirty="0" smtClean="0">
                <a:solidFill>
                  <a:schemeClr val="tx1"/>
                </a:solidFill>
                <a:latin typeface="나눔스퀘어 Bold" panose="020B0600000101010101" pitchFamily="50" charset="-127"/>
                <a:ea typeface="나눔스퀘어 Bold" panose="020B0600000101010101" pitchFamily="50" charset="-127"/>
              </a:rPr>
              <a:t>Quick</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96" name="Google Shape;98;p13">
            <a:extLst>
              <a:ext uri="{FF2B5EF4-FFF2-40B4-BE49-F238E27FC236}">
                <a16:creationId xmlns:a16="http://schemas.microsoft.com/office/drawing/2014/main" id="{5005104D-D366-4007-BF77-CF5CCB8B13A2}"/>
              </a:ext>
            </a:extLst>
          </p:cNvPr>
          <p:cNvSpPr/>
          <p:nvPr/>
        </p:nvSpPr>
        <p:spPr>
          <a:xfrm flipH="1" flipV="1">
            <a:off x="4066199" y="1783501"/>
            <a:ext cx="627318" cy="604419"/>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01" name="Google Shape;98;p13">
            <a:extLst>
              <a:ext uri="{FF2B5EF4-FFF2-40B4-BE49-F238E27FC236}">
                <a16:creationId xmlns:a16="http://schemas.microsoft.com/office/drawing/2014/main" id="{5005104D-D366-4007-BF77-CF5CCB8B13A2}"/>
              </a:ext>
            </a:extLst>
          </p:cNvPr>
          <p:cNvSpPr/>
          <p:nvPr/>
        </p:nvSpPr>
        <p:spPr>
          <a:xfrm flipH="1" flipV="1">
            <a:off x="6040800" y="2482860"/>
            <a:ext cx="300093" cy="292030"/>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02" name="Google Shape;354;p17"/>
          <p:cNvSpPr/>
          <p:nvPr/>
        </p:nvSpPr>
        <p:spPr>
          <a:xfrm>
            <a:off x="5638658" y="2840410"/>
            <a:ext cx="327817"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4" name="Google Shape;354;p17"/>
          <p:cNvSpPr/>
          <p:nvPr/>
        </p:nvSpPr>
        <p:spPr>
          <a:xfrm>
            <a:off x="6023673" y="2840410"/>
            <a:ext cx="327817"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9" name="Google Shape;98;p13">
            <a:extLst>
              <a:ext uri="{FF2B5EF4-FFF2-40B4-BE49-F238E27FC236}">
                <a16:creationId xmlns:a16="http://schemas.microsoft.com/office/drawing/2014/main" id="{5005104D-D366-4007-BF77-CF5CCB8B13A2}"/>
              </a:ext>
            </a:extLst>
          </p:cNvPr>
          <p:cNvSpPr/>
          <p:nvPr/>
        </p:nvSpPr>
        <p:spPr>
          <a:xfrm flipH="1" flipV="1">
            <a:off x="4079764" y="3180913"/>
            <a:ext cx="613752" cy="218488"/>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10" name="Google Shape;354;p17"/>
          <p:cNvSpPr/>
          <p:nvPr/>
        </p:nvSpPr>
        <p:spPr>
          <a:xfrm>
            <a:off x="4789869" y="3192490"/>
            <a:ext cx="546900"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1" name="Google Shape;98;p13">
            <a:extLst>
              <a:ext uri="{FF2B5EF4-FFF2-40B4-BE49-F238E27FC236}">
                <a16:creationId xmlns:a16="http://schemas.microsoft.com/office/drawing/2014/main" id="{5005104D-D366-4007-BF77-CF5CCB8B13A2}"/>
              </a:ext>
            </a:extLst>
          </p:cNvPr>
          <p:cNvSpPr/>
          <p:nvPr/>
        </p:nvSpPr>
        <p:spPr>
          <a:xfrm flipH="1" flipV="1">
            <a:off x="4079764" y="3706783"/>
            <a:ext cx="613752" cy="218488"/>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12" name="Google Shape;98;p13">
            <a:extLst>
              <a:ext uri="{FF2B5EF4-FFF2-40B4-BE49-F238E27FC236}">
                <a16:creationId xmlns:a16="http://schemas.microsoft.com/office/drawing/2014/main" id="{5005104D-D366-4007-BF77-CF5CCB8B13A2}"/>
              </a:ext>
            </a:extLst>
          </p:cNvPr>
          <p:cNvSpPr/>
          <p:nvPr/>
        </p:nvSpPr>
        <p:spPr>
          <a:xfrm flipH="1" flipV="1">
            <a:off x="4079764" y="4226153"/>
            <a:ext cx="613752" cy="218488"/>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13" name="Google Shape;98;p13">
            <a:extLst>
              <a:ext uri="{FF2B5EF4-FFF2-40B4-BE49-F238E27FC236}">
                <a16:creationId xmlns:a16="http://schemas.microsoft.com/office/drawing/2014/main" id="{5005104D-D366-4007-BF77-CF5CCB8B13A2}"/>
              </a:ext>
            </a:extLst>
          </p:cNvPr>
          <p:cNvSpPr/>
          <p:nvPr/>
        </p:nvSpPr>
        <p:spPr>
          <a:xfrm flipH="1" flipV="1">
            <a:off x="4079764" y="4757003"/>
            <a:ext cx="613752" cy="218488"/>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14" name="Google Shape;98;p13">
            <a:extLst>
              <a:ext uri="{FF2B5EF4-FFF2-40B4-BE49-F238E27FC236}">
                <a16:creationId xmlns:a16="http://schemas.microsoft.com/office/drawing/2014/main" id="{5005104D-D366-4007-BF77-CF5CCB8B13A2}"/>
              </a:ext>
            </a:extLst>
          </p:cNvPr>
          <p:cNvSpPr/>
          <p:nvPr/>
        </p:nvSpPr>
        <p:spPr>
          <a:xfrm flipH="1" flipV="1">
            <a:off x="4079764" y="5281417"/>
            <a:ext cx="936116" cy="218488"/>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16" name="Google Shape;98;p13">
            <a:extLst>
              <a:ext uri="{FF2B5EF4-FFF2-40B4-BE49-F238E27FC236}">
                <a16:creationId xmlns:a16="http://schemas.microsoft.com/office/drawing/2014/main" id="{5005104D-D366-4007-BF77-CF5CCB8B13A2}"/>
              </a:ext>
            </a:extLst>
          </p:cNvPr>
          <p:cNvSpPr/>
          <p:nvPr/>
        </p:nvSpPr>
        <p:spPr>
          <a:xfrm flipH="1" flipV="1">
            <a:off x="4079764" y="5812696"/>
            <a:ext cx="613752" cy="218488"/>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398580982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p:cNvSpPr/>
          <p:nvPr/>
        </p:nvSpPr>
        <p:spPr>
          <a:xfrm>
            <a:off x="3766084" y="2367035"/>
            <a:ext cx="2761964" cy="3438229"/>
          </a:xfrm>
          <a:prstGeom prst="rect">
            <a:avLst/>
          </a:prstGeom>
          <a:solidFill>
            <a:schemeClr val="bg1"/>
          </a:solidFill>
          <a:ln w="3175" cap="rnd">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환율계산</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위젯</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22" name="TextBox 21">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15-5</a:t>
            </a:r>
            <a:endParaRPr lang="ko-KR" altLang="en-US" sz="1050" dirty="0">
              <a:latin typeface="나눔스퀘어 Bold" panose="020B0600000101010101" pitchFamily="50" charset="-127"/>
              <a:ea typeface="나눔스퀘어 Bold" panose="020B0600000101010101" pitchFamily="50" charset="-127"/>
            </a:endParaRPr>
          </a:p>
        </p:txBody>
      </p:sp>
      <p:sp>
        <p:nvSpPr>
          <p:cNvPr id="23" name="직사각형 22"/>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4" name="직선 연결선 23"/>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타원 12"/>
          <p:cNvSpPr/>
          <p:nvPr/>
        </p:nvSpPr>
        <p:spPr>
          <a:xfrm>
            <a:off x="5951984" y="118558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50" dirty="0">
                <a:solidFill>
                  <a:schemeClr val="tx1"/>
                </a:solidFill>
                <a:latin typeface="나눔스퀘어 Bold" panose="020B0600000101010101" pitchFamily="50" charset="-127"/>
                <a:ea typeface="나눔스퀘어 Bold" panose="020B0600000101010101" pitchFamily="50" charset="-127"/>
              </a:rPr>
              <a:t>C</a:t>
            </a:r>
            <a:r>
              <a:rPr lang="en-US" altLang="ko-KR" sz="1050" dirty="0" smtClean="0">
                <a:solidFill>
                  <a:schemeClr val="tx1"/>
                </a:solidFill>
                <a:latin typeface="나눔스퀘어 Bold" panose="020B0600000101010101" pitchFamily="50" charset="-127"/>
                <a:ea typeface="나눔스퀘어 Bold" panose="020B0600000101010101" pitchFamily="50" charset="-127"/>
              </a:rPr>
              <a:t>hat</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4" name="타원 13"/>
          <p:cNvSpPr/>
          <p:nvPr/>
        </p:nvSpPr>
        <p:spPr>
          <a:xfrm>
            <a:off x="5336769" y="118558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1050" dirty="0" err="1" smtClean="0">
                <a:solidFill>
                  <a:schemeClr val="tx1"/>
                </a:solidFill>
                <a:latin typeface="나눔스퀘어 Bold" panose="020B0600000101010101" pitchFamily="50" charset="-127"/>
                <a:ea typeface="나눔스퀘어 Bold" panose="020B0600000101010101" pitchFamily="50" charset="-127"/>
              </a:rPr>
              <a:t>코인지갑</a:t>
            </a:r>
            <a:endParaRPr lang="ko-KR" altLang="en-US" sz="1000" dirty="0">
              <a:solidFill>
                <a:schemeClr val="tx1"/>
              </a:solidFill>
              <a:latin typeface="나눔스퀘어 Bold" panose="020B0600000101010101" pitchFamily="50" charset="-127"/>
              <a:ea typeface="나눔스퀘어 Bold" panose="020B0600000101010101" pitchFamily="50" charset="-127"/>
            </a:endParaRPr>
          </a:p>
        </p:txBody>
      </p:sp>
      <p:sp>
        <p:nvSpPr>
          <p:cNvPr id="16" name="Google Shape;98;p13">
            <a:extLst>
              <a:ext uri="{FF2B5EF4-FFF2-40B4-BE49-F238E27FC236}">
                <a16:creationId xmlns:a16="http://schemas.microsoft.com/office/drawing/2014/main" id="{5005104D-D366-4007-BF77-CF5CCB8B13A2}"/>
              </a:ext>
            </a:extLst>
          </p:cNvPr>
          <p:cNvSpPr/>
          <p:nvPr/>
        </p:nvSpPr>
        <p:spPr>
          <a:xfrm flipH="1" flipV="1">
            <a:off x="5195849" y="2482859"/>
            <a:ext cx="242821" cy="236296"/>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7" name="TextBox 16"/>
          <p:cNvSpPr txBox="1"/>
          <p:nvPr/>
        </p:nvSpPr>
        <p:spPr>
          <a:xfrm>
            <a:off x="3747036" y="2530995"/>
            <a:ext cx="1488403" cy="261610"/>
          </a:xfrm>
          <a:prstGeom prst="rect">
            <a:avLst/>
          </a:prstGeom>
          <a:noFill/>
        </p:spPr>
        <p:txBody>
          <a:bodyPr wrap="square" rtlCol="0">
            <a:spAutoFit/>
          </a:bodyPr>
          <a:lstStyle/>
          <a:p>
            <a:r>
              <a:rPr lang="en-US" altLang="ko-KR" sz="1100" b="1" dirty="0" smtClean="0">
                <a:latin typeface="나눔스퀘어 ExtraBold" panose="020B0600000101010101" pitchFamily="50" charset="-127"/>
                <a:ea typeface="나눔스퀘어 ExtraBold" panose="020B0600000101010101" pitchFamily="50" charset="-127"/>
              </a:rPr>
              <a:t>Investing.com</a:t>
            </a:r>
            <a:endParaRPr lang="ko-KR" altLang="en-US" sz="1100" b="1" dirty="0">
              <a:latin typeface="나눔스퀘어 ExtraBold" panose="020B0600000101010101" pitchFamily="50" charset="-127"/>
              <a:ea typeface="나눔스퀘어 ExtraBold" panose="020B0600000101010101" pitchFamily="50" charset="-127"/>
            </a:endParaRPr>
          </a:p>
        </p:txBody>
      </p:sp>
      <p:grpSp>
        <p:nvGrpSpPr>
          <p:cNvPr id="18" name="그룹 17"/>
          <p:cNvGrpSpPr/>
          <p:nvPr/>
        </p:nvGrpSpPr>
        <p:grpSpPr>
          <a:xfrm>
            <a:off x="5221145" y="2501050"/>
            <a:ext cx="193739" cy="193740"/>
            <a:chOff x="2791207" y="2200095"/>
            <a:chExt cx="288033" cy="288034"/>
          </a:xfrm>
        </p:grpSpPr>
        <p:sp>
          <p:nvSpPr>
            <p:cNvPr id="19" name="직사각형 18"/>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20" name="직선 연결선 19"/>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21" name="직선 연결선 20"/>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
        <p:nvSpPr>
          <p:cNvPr id="30" name="TextBox 29"/>
          <p:cNvSpPr txBox="1"/>
          <p:nvPr/>
        </p:nvSpPr>
        <p:spPr>
          <a:xfrm>
            <a:off x="4008608" y="2785469"/>
            <a:ext cx="2146749" cy="261610"/>
          </a:xfrm>
          <a:prstGeom prst="rect">
            <a:avLst/>
          </a:prstGeom>
          <a:noFill/>
        </p:spPr>
        <p:txBody>
          <a:bodyPr wrap="square" rtlCol="0">
            <a:spAutoFit/>
          </a:bodyPr>
          <a:lstStyle/>
          <a:p>
            <a:r>
              <a:rPr lang="en-US" altLang="ko-KR" sz="1100" dirty="0" smtClean="0">
                <a:latin typeface="나눔스퀘어" panose="020B0600000101010101" pitchFamily="50" charset="-127"/>
                <a:ea typeface="나눔스퀘어" panose="020B0600000101010101" pitchFamily="50" charset="-127"/>
              </a:rPr>
              <a:t>Currency Converter</a:t>
            </a:r>
            <a:endParaRPr lang="ko-KR" altLang="en-US" sz="1100" dirty="0">
              <a:latin typeface="나눔스퀘어" panose="020B0600000101010101" pitchFamily="50" charset="-127"/>
              <a:ea typeface="나눔스퀘어" panose="020B0600000101010101" pitchFamily="50" charset="-127"/>
            </a:endParaRPr>
          </a:p>
        </p:txBody>
      </p:sp>
      <p:sp>
        <p:nvSpPr>
          <p:cNvPr id="77" name="타원 76"/>
          <p:cNvSpPr/>
          <p:nvPr/>
        </p:nvSpPr>
        <p:spPr>
          <a:xfrm>
            <a:off x="5961077" y="178200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50" dirty="0" smtClean="0">
                <a:solidFill>
                  <a:schemeClr val="tx1"/>
                </a:solidFill>
                <a:latin typeface="나눔스퀘어 Bold" panose="020B0600000101010101" pitchFamily="50" charset="-127"/>
                <a:ea typeface="나눔스퀘어 Bold" panose="020B0600000101010101" pitchFamily="50" charset="-127"/>
              </a:rPr>
              <a:t>Widget</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78" name="타원 77"/>
          <p:cNvSpPr/>
          <p:nvPr/>
        </p:nvSpPr>
        <p:spPr>
          <a:xfrm>
            <a:off x="5339684" y="178200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1050" dirty="0" smtClean="0">
                <a:solidFill>
                  <a:schemeClr val="tx1"/>
                </a:solidFill>
                <a:latin typeface="나눔스퀘어 Bold" panose="020B0600000101010101" pitchFamily="50" charset="-127"/>
                <a:ea typeface="나눔스퀘어 Bold" panose="020B0600000101010101" pitchFamily="50" charset="-127"/>
              </a:rPr>
              <a:t>환율</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79" name="타원 78"/>
          <p:cNvSpPr/>
          <p:nvPr/>
        </p:nvSpPr>
        <p:spPr>
          <a:xfrm>
            <a:off x="4718326" y="178200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1050" dirty="0" err="1" smtClean="0">
                <a:solidFill>
                  <a:schemeClr val="tx1"/>
                </a:solidFill>
                <a:latin typeface="나눔스퀘어 Bold" panose="020B0600000101010101" pitchFamily="50" charset="-127"/>
                <a:ea typeface="나눔스퀘어 Bold" panose="020B0600000101010101" pitchFamily="50" charset="-127"/>
              </a:rPr>
              <a:t>환율계산</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80" name="타원 79"/>
          <p:cNvSpPr/>
          <p:nvPr/>
        </p:nvSpPr>
        <p:spPr>
          <a:xfrm>
            <a:off x="4092922" y="178200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50" dirty="0" smtClean="0">
                <a:solidFill>
                  <a:schemeClr val="tx1"/>
                </a:solidFill>
                <a:latin typeface="나눔스퀘어 Bold" panose="020B0600000101010101" pitchFamily="50" charset="-127"/>
                <a:ea typeface="나눔스퀘어 Bold" panose="020B0600000101010101" pitchFamily="50" charset="-127"/>
              </a:rPr>
              <a:t>Quick</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81" name="Google Shape;98;p13">
            <a:extLst>
              <a:ext uri="{FF2B5EF4-FFF2-40B4-BE49-F238E27FC236}">
                <a16:creationId xmlns:a16="http://schemas.microsoft.com/office/drawing/2014/main" id="{5005104D-D366-4007-BF77-CF5CCB8B13A2}"/>
              </a:ext>
            </a:extLst>
          </p:cNvPr>
          <p:cNvSpPr/>
          <p:nvPr/>
        </p:nvSpPr>
        <p:spPr>
          <a:xfrm flipH="1" flipV="1">
            <a:off x="4702221" y="1783501"/>
            <a:ext cx="627318" cy="604419"/>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83" name="Google Shape;354;p17"/>
          <p:cNvSpPr/>
          <p:nvPr/>
        </p:nvSpPr>
        <p:spPr>
          <a:xfrm>
            <a:off x="4819249" y="2495372"/>
            <a:ext cx="327817"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4" name="Google Shape;354;p17"/>
          <p:cNvSpPr/>
          <p:nvPr/>
        </p:nvSpPr>
        <p:spPr>
          <a:xfrm>
            <a:off x="5938361" y="2501872"/>
            <a:ext cx="327817"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354;p17"/>
          <p:cNvSpPr/>
          <p:nvPr/>
        </p:nvSpPr>
        <p:spPr>
          <a:xfrm>
            <a:off x="3917290" y="1969563"/>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cxnSp>
        <p:nvCxnSpPr>
          <p:cNvPr id="3" name="직선 연결선 2"/>
          <p:cNvCxnSpPr/>
          <p:nvPr/>
        </p:nvCxnSpPr>
        <p:spPr>
          <a:xfrm>
            <a:off x="5524293" y="2453339"/>
            <a:ext cx="0" cy="298069"/>
          </a:xfrm>
          <a:prstGeom prst="line">
            <a:avLst/>
          </a:prstGeom>
          <a:ln>
            <a:solidFill>
              <a:srgbClr val="BDBDBD"/>
            </a:solidFill>
          </a:ln>
        </p:spPr>
        <p:style>
          <a:lnRef idx="1">
            <a:schemeClr val="dk1"/>
          </a:lnRef>
          <a:fillRef idx="0">
            <a:schemeClr val="dk1"/>
          </a:fillRef>
          <a:effectRef idx="0">
            <a:schemeClr val="dk1"/>
          </a:effectRef>
          <a:fontRef idx="minor">
            <a:schemeClr val="tx1"/>
          </a:fontRef>
        </p:style>
      </p:cxnSp>
      <p:sp>
        <p:nvSpPr>
          <p:cNvPr id="92" name="Google Shape;98;p13">
            <a:extLst>
              <a:ext uri="{FF2B5EF4-FFF2-40B4-BE49-F238E27FC236}">
                <a16:creationId xmlns:a16="http://schemas.microsoft.com/office/drawing/2014/main" id="{5005104D-D366-4007-BF77-CF5CCB8B13A2}"/>
              </a:ext>
            </a:extLst>
          </p:cNvPr>
          <p:cNvSpPr/>
          <p:nvPr/>
        </p:nvSpPr>
        <p:spPr>
          <a:xfrm flipH="1" flipV="1">
            <a:off x="5609917" y="2482859"/>
            <a:ext cx="242821" cy="236296"/>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pSp>
        <p:nvGrpSpPr>
          <p:cNvPr id="93" name="그룹 92"/>
          <p:cNvGrpSpPr/>
          <p:nvPr/>
        </p:nvGrpSpPr>
        <p:grpSpPr>
          <a:xfrm>
            <a:off x="5635213" y="2501050"/>
            <a:ext cx="193739" cy="193740"/>
            <a:chOff x="2791207" y="2200095"/>
            <a:chExt cx="288033" cy="288034"/>
          </a:xfrm>
        </p:grpSpPr>
        <p:sp>
          <p:nvSpPr>
            <p:cNvPr id="94" name="직사각형 9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95" name="직선 연결선 9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96" name="직선 연결선 9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cxnSp>
        <p:nvCxnSpPr>
          <p:cNvPr id="7" name="직선 연결선 6"/>
          <p:cNvCxnSpPr/>
          <p:nvPr/>
        </p:nvCxnSpPr>
        <p:spPr>
          <a:xfrm>
            <a:off x="3766084" y="2751408"/>
            <a:ext cx="2761964" cy="0"/>
          </a:xfrm>
          <a:prstGeom prst="line">
            <a:avLst/>
          </a:prstGeom>
        </p:spPr>
        <p:style>
          <a:lnRef idx="1">
            <a:schemeClr val="dk1"/>
          </a:lnRef>
          <a:fillRef idx="0">
            <a:schemeClr val="dk1"/>
          </a:fillRef>
          <a:effectRef idx="0">
            <a:schemeClr val="dk1"/>
          </a:effectRef>
          <a:fontRef idx="minor">
            <a:schemeClr val="tx1"/>
          </a:fontRef>
        </p:style>
      </p:cxnSp>
      <p:grpSp>
        <p:nvGrpSpPr>
          <p:cNvPr id="97" name="그룹 96"/>
          <p:cNvGrpSpPr/>
          <p:nvPr/>
        </p:nvGrpSpPr>
        <p:grpSpPr>
          <a:xfrm>
            <a:off x="3820420" y="2817593"/>
            <a:ext cx="193739" cy="193740"/>
            <a:chOff x="2791207" y="2200095"/>
            <a:chExt cx="288033" cy="288034"/>
          </a:xfrm>
        </p:grpSpPr>
        <p:sp>
          <p:nvSpPr>
            <p:cNvPr id="98" name="직사각형 97"/>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99" name="직선 연결선 98"/>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100" name="직선 연결선 99"/>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cxnSp>
        <p:nvCxnSpPr>
          <p:cNvPr id="101" name="직선 연결선 100"/>
          <p:cNvCxnSpPr/>
          <p:nvPr/>
        </p:nvCxnSpPr>
        <p:spPr>
          <a:xfrm>
            <a:off x="3766084" y="3070675"/>
            <a:ext cx="2761964" cy="0"/>
          </a:xfrm>
          <a:prstGeom prst="line">
            <a:avLst/>
          </a:prstGeom>
          <a:ln>
            <a:solidFill>
              <a:srgbClr val="BDBDBD"/>
            </a:solidFill>
          </a:ln>
        </p:spPr>
        <p:style>
          <a:lnRef idx="1">
            <a:schemeClr val="dk1"/>
          </a:lnRef>
          <a:fillRef idx="0">
            <a:schemeClr val="dk1"/>
          </a:fillRef>
          <a:effectRef idx="0">
            <a:schemeClr val="dk1"/>
          </a:effectRef>
          <a:fontRef idx="minor">
            <a:schemeClr val="tx1"/>
          </a:fontRef>
        </p:style>
      </p:cxnSp>
      <p:sp>
        <p:nvSpPr>
          <p:cNvPr id="174" name="TextBox 173"/>
          <p:cNvSpPr txBox="1"/>
          <p:nvPr/>
        </p:nvSpPr>
        <p:spPr>
          <a:xfrm>
            <a:off x="3909782" y="3345456"/>
            <a:ext cx="909467" cy="261610"/>
          </a:xfrm>
          <a:prstGeom prst="rect">
            <a:avLst/>
          </a:prstGeom>
          <a:noFill/>
        </p:spPr>
        <p:txBody>
          <a:bodyPr wrap="square" rtlCol="0">
            <a:spAutoFit/>
          </a:bodyPr>
          <a:lstStyle/>
          <a:p>
            <a:r>
              <a:rPr lang="en-US" altLang="ko-KR" sz="1100" dirty="0" smtClean="0">
                <a:latin typeface="나눔스퀘어" panose="020B0600000101010101" pitchFamily="50" charset="-127"/>
                <a:ea typeface="나눔스퀘어" panose="020B0600000101010101" pitchFamily="50" charset="-127"/>
              </a:rPr>
              <a:t>Converter:</a:t>
            </a:r>
            <a:endParaRPr lang="ko-KR" altLang="en-US" sz="1100" dirty="0">
              <a:latin typeface="나눔스퀘어" panose="020B0600000101010101" pitchFamily="50" charset="-127"/>
              <a:ea typeface="나눔스퀘어" panose="020B0600000101010101" pitchFamily="50" charset="-127"/>
            </a:endParaRPr>
          </a:p>
        </p:txBody>
      </p:sp>
      <p:sp>
        <p:nvSpPr>
          <p:cNvPr id="9" name="직사각형 8"/>
          <p:cNvSpPr/>
          <p:nvPr/>
        </p:nvSpPr>
        <p:spPr>
          <a:xfrm>
            <a:off x="4819249" y="3366794"/>
            <a:ext cx="1204743" cy="217124"/>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1050" dirty="0" smtClean="0">
                <a:solidFill>
                  <a:schemeClr val="tx1"/>
                </a:solidFill>
                <a:latin typeface="나눔스퀘어" panose="020B0600000101010101" pitchFamily="50" charset="-127"/>
                <a:ea typeface="나눔스퀘어" panose="020B0600000101010101" pitchFamily="50" charset="-127"/>
              </a:rPr>
              <a:t>1000</a:t>
            </a:r>
            <a:endParaRPr lang="ko-KR" altLang="en-US" sz="1050" dirty="0">
              <a:solidFill>
                <a:schemeClr val="tx1"/>
              </a:solidFill>
              <a:latin typeface="나눔스퀘어" panose="020B0600000101010101" pitchFamily="50" charset="-127"/>
              <a:ea typeface="나눔스퀘어" panose="020B0600000101010101" pitchFamily="50" charset="-127"/>
            </a:endParaRPr>
          </a:p>
        </p:txBody>
      </p:sp>
      <p:sp>
        <p:nvSpPr>
          <p:cNvPr id="175" name="TextBox 174"/>
          <p:cNvSpPr txBox="1"/>
          <p:nvPr/>
        </p:nvSpPr>
        <p:spPr>
          <a:xfrm>
            <a:off x="4739645" y="3588616"/>
            <a:ext cx="1204743" cy="215444"/>
          </a:xfrm>
          <a:prstGeom prst="rect">
            <a:avLst/>
          </a:prstGeom>
          <a:noFill/>
        </p:spPr>
        <p:txBody>
          <a:bodyPr wrap="square" rtlCol="0">
            <a:spAutoFit/>
          </a:bodyPr>
          <a:lstStyle/>
          <a:p>
            <a:r>
              <a:rPr lang="en-US" altLang="ko-KR" sz="800" dirty="0" smtClean="0">
                <a:solidFill>
                  <a:schemeClr val="bg1">
                    <a:lumMod val="65000"/>
                  </a:schemeClr>
                </a:solidFill>
                <a:latin typeface="나눔스퀘어" panose="020B0600000101010101" pitchFamily="50" charset="-127"/>
                <a:ea typeface="나눔스퀘어" panose="020B0600000101010101" pitchFamily="50" charset="-127"/>
              </a:rPr>
              <a:t>Enter amount</a:t>
            </a:r>
            <a:endParaRPr lang="ko-KR" altLang="en-US" sz="800" dirty="0">
              <a:solidFill>
                <a:schemeClr val="bg1">
                  <a:lumMod val="65000"/>
                </a:schemeClr>
              </a:solidFill>
              <a:latin typeface="나눔스퀘어" panose="020B0600000101010101" pitchFamily="50" charset="-127"/>
              <a:ea typeface="나눔스퀘어" panose="020B0600000101010101" pitchFamily="50" charset="-127"/>
            </a:endParaRPr>
          </a:p>
        </p:txBody>
      </p:sp>
      <p:sp>
        <p:nvSpPr>
          <p:cNvPr id="184" name="TextBox 183"/>
          <p:cNvSpPr txBox="1"/>
          <p:nvPr/>
        </p:nvSpPr>
        <p:spPr>
          <a:xfrm>
            <a:off x="3909782" y="3793985"/>
            <a:ext cx="909467" cy="261610"/>
          </a:xfrm>
          <a:prstGeom prst="rect">
            <a:avLst/>
          </a:prstGeom>
          <a:noFill/>
        </p:spPr>
        <p:txBody>
          <a:bodyPr wrap="square" rtlCol="0">
            <a:spAutoFit/>
          </a:bodyPr>
          <a:lstStyle/>
          <a:p>
            <a:r>
              <a:rPr lang="en-US" altLang="ko-KR" sz="1100" dirty="0" smtClean="0">
                <a:latin typeface="나눔스퀘어" panose="020B0600000101010101" pitchFamily="50" charset="-127"/>
                <a:ea typeface="나눔스퀘어" panose="020B0600000101010101" pitchFamily="50" charset="-127"/>
              </a:rPr>
              <a:t>From:</a:t>
            </a:r>
            <a:endParaRPr lang="ko-KR" altLang="en-US" sz="1100" dirty="0">
              <a:latin typeface="나눔스퀘어" panose="020B0600000101010101" pitchFamily="50" charset="-127"/>
              <a:ea typeface="나눔스퀘어" panose="020B0600000101010101" pitchFamily="50" charset="-127"/>
            </a:endParaRPr>
          </a:p>
        </p:txBody>
      </p:sp>
      <p:sp>
        <p:nvSpPr>
          <p:cNvPr id="185" name="직사각형 184"/>
          <p:cNvSpPr/>
          <p:nvPr/>
        </p:nvSpPr>
        <p:spPr>
          <a:xfrm>
            <a:off x="3958601" y="4073280"/>
            <a:ext cx="2002475" cy="145796"/>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smtClean="0">
                <a:solidFill>
                  <a:schemeClr val="tx1"/>
                </a:solidFill>
                <a:latin typeface="나눔스퀘어" panose="020B0600000101010101" pitchFamily="50" charset="-127"/>
                <a:ea typeface="나눔스퀘어" panose="020B0600000101010101" pitchFamily="50" charset="-127"/>
              </a:rPr>
              <a:t>KRW - </a:t>
            </a:r>
            <a:r>
              <a:rPr lang="ko-KR" altLang="en-US" sz="800" dirty="0" smtClean="0">
                <a:solidFill>
                  <a:schemeClr val="tx1"/>
                </a:solidFill>
                <a:latin typeface="나눔스퀘어" panose="020B0600000101010101" pitchFamily="50" charset="-127"/>
                <a:ea typeface="나눔스퀘어" panose="020B0600000101010101" pitchFamily="50" charset="-127"/>
              </a:rPr>
              <a:t>원</a:t>
            </a:r>
            <a:endParaRPr lang="ko-KR" altLang="en-US" sz="800" dirty="0">
              <a:solidFill>
                <a:schemeClr val="tx1"/>
              </a:solidFill>
              <a:latin typeface="나눔스퀘어" panose="020B0600000101010101" pitchFamily="50" charset="-127"/>
              <a:ea typeface="나눔스퀘어" panose="020B0600000101010101" pitchFamily="50" charset="-127"/>
            </a:endParaRPr>
          </a:p>
        </p:txBody>
      </p:sp>
      <p:sp>
        <p:nvSpPr>
          <p:cNvPr id="187" name="TextBox 186"/>
          <p:cNvSpPr txBox="1"/>
          <p:nvPr/>
        </p:nvSpPr>
        <p:spPr>
          <a:xfrm>
            <a:off x="3909782" y="4228045"/>
            <a:ext cx="909467" cy="261610"/>
          </a:xfrm>
          <a:prstGeom prst="rect">
            <a:avLst/>
          </a:prstGeom>
          <a:noFill/>
        </p:spPr>
        <p:txBody>
          <a:bodyPr wrap="square" rtlCol="0">
            <a:spAutoFit/>
          </a:bodyPr>
          <a:lstStyle/>
          <a:p>
            <a:r>
              <a:rPr lang="en-US" altLang="ko-KR" sz="1100" dirty="0" smtClean="0">
                <a:latin typeface="나눔스퀘어" panose="020B0600000101010101" pitchFamily="50" charset="-127"/>
                <a:ea typeface="나눔스퀘어" panose="020B0600000101010101" pitchFamily="50" charset="-127"/>
              </a:rPr>
              <a:t>To:</a:t>
            </a:r>
            <a:endParaRPr lang="ko-KR" altLang="en-US" sz="1100" dirty="0">
              <a:latin typeface="나눔스퀘어" panose="020B0600000101010101" pitchFamily="50" charset="-127"/>
              <a:ea typeface="나눔스퀘어" panose="020B0600000101010101" pitchFamily="50" charset="-127"/>
            </a:endParaRPr>
          </a:p>
        </p:txBody>
      </p:sp>
      <p:sp>
        <p:nvSpPr>
          <p:cNvPr id="188" name="직사각형 187"/>
          <p:cNvSpPr/>
          <p:nvPr/>
        </p:nvSpPr>
        <p:spPr>
          <a:xfrm>
            <a:off x="3958602" y="4507340"/>
            <a:ext cx="2002474" cy="145796"/>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smtClean="0">
                <a:solidFill>
                  <a:schemeClr val="tx1"/>
                </a:solidFill>
                <a:latin typeface="나눔스퀘어" panose="020B0600000101010101" pitchFamily="50" charset="-127"/>
                <a:ea typeface="나눔스퀘어" panose="020B0600000101010101" pitchFamily="50" charset="-127"/>
              </a:rPr>
              <a:t>NZD – </a:t>
            </a:r>
            <a:r>
              <a:rPr lang="ko-KR" altLang="en-US" sz="800" dirty="0" smtClean="0">
                <a:solidFill>
                  <a:schemeClr val="tx1"/>
                </a:solidFill>
                <a:latin typeface="나눔스퀘어" panose="020B0600000101010101" pitchFamily="50" charset="-127"/>
                <a:ea typeface="나눔스퀘어" panose="020B0600000101010101" pitchFamily="50" charset="-127"/>
              </a:rPr>
              <a:t>뉴질랜드 달러</a:t>
            </a:r>
            <a:endParaRPr lang="ko-KR" altLang="en-US" sz="800" dirty="0">
              <a:solidFill>
                <a:schemeClr val="tx1"/>
              </a:solidFill>
              <a:latin typeface="나눔스퀘어" panose="020B0600000101010101" pitchFamily="50" charset="-127"/>
              <a:ea typeface="나눔스퀘어" panose="020B0600000101010101" pitchFamily="50" charset="-127"/>
            </a:endParaRPr>
          </a:p>
        </p:txBody>
      </p:sp>
      <p:graphicFrame>
        <p:nvGraphicFramePr>
          <p:cNvPr id="189" name="표 188">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656767900"/>
              </p:ext>
            </p:extLst>
          </p:nvPr>
        </p:nvGraphicFramePr>
        <p:xfrm>
          <a:off x="8688288" y="476673"/>
          <a:ext cx="3384376" cy="3046598"/>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환율계산</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위젯이 닫힌다</a:t>
                      </a:r>
                      <a:r>
                        <a:rPr lang="en-US" altLang="ko-KR"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76363428"/>
                  </a:ext>
                </a:extLst>
              </a:tr>
              <a:tr h="238044">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애플 앱스토어의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Investing.com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어플</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다운로드 페이지로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구글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Play</a:t>
                      </a:r>
                      <a:r>
                        <a:rPr lang="en-US" altLang="ko-KR"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스토어의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Investing.com </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어플</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다운로드 페이지로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36574877"/>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변환할 화폐의 금액을 입력하는 폼이다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70026139"/>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변환되는 화폐를 선택하는 폼이다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9201856"/>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변환할 화폐를 선택하는 폼이다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645165330"/>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07</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선택한 화폐의 환율을 계산하여</a:t>
                      </a:r>
                      <a:r>
                        <a:rPr lang="ko-KR" alt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출력한다</a:t>
                      </a:r>
                      <a:r>
                        <a:rPr lang="en-US" altLang="ko-KR"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09360587"/>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10" name="모서리가 둥근 직사각형 9"/>
          <p:cNvSpPr/>
          <p:nvPr/>
        </p:nvSpPr>
        <p:spPr>
          <a:xfrm>
            <a:off x="5315741" y="4739894"/>
            <a:ext cx="818588" cy="169141"/>
          </a:xfrm>
          <a:prstGeom prst="roundRect">
            <a:avLst/>
          </a:prstGeom>
          <a:solidFill>
            <a:srgbClr val="BDBD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100" dirty="0" smtClean="0"/>
              <a:t>Submit</a:t>
            </a:r>
            <a:endParaRPr lang="ko-KR" altLang="en-US" sz="1100" dirty="0"/>
          </a:p>
        </p:txBody>
      </p:sp>
      <p:cxnSp>
        <p:nvCxnSpPr>
          <p:cNvPr id="190" name="직선 연결선 189"/>
          <p:cNvCxnSpPr/>
          <p:nvPr/>
        </p:nvCxnSpPr>
        <p:spPr>
          <a:xfrm>
            <a:off x="3766084" y="5085184"/>
            <a:ext cx="2761964" cy="0"/>
          </a:xfrm>
          <a:prstGeom prst="line">
            <a:avLst/>
          </a:prstGeom>
          <a:ln>
            <a:solidFill>
              <a:srgbClr val="BDBDBD"/>
            </a:solidFill>
          </a:ln>
        </p:spPr>
        <p:style>
          <a:lnRef idx="1">
            <a:schemeClr val="dk1"/>
          </a:lnRef>
          <a:fillRef idx="0">
            <a:schemeClr val="dk1"/>
          </a:fillRef>
          <a:effectRef idx="0">
            <a:schemeClr val="dk1"/>
          </a:effectRef>
          <a:fontRef idx="minor">
            <a:schemeClr val="tx1"/>
          </a:fontRef>
        </p:style>
      </p:cxnSp>
      <p:sp>
        <p:nvSpPr>
          <p:cNvPr id="191" name="TextBox 190"/>
          <p:cNvSpPr txBox="1"/>
          <p:nvPr/>
        </p:nvSpPr>
        <p:spPr>
          <a:xfrm>
            <a:off x="3873427" y="5123916"/>
            <a:ext cx="2039406" cy="646331"/>
          </a:xfrm>
          <a:prstGeom prst="rect">
            <a:avLst/>
          </a:prstGeom>
          <a:noFill/>
        </p:spPr>
        <p:txBody>
          <a:bodyPr wrap="square" rtlCol="0">
            <a:spAutoFit/>
          </a:bodyPr>
          <a:lstStyle/>
          <a:p>
            <a:r>
              <a:rPr lang="en-US" altLang="ko-KR" sz="1100" b="1" dirty="0" smtClean="0">
                <a:latin typeface="나눔스퀘어 ExtraBold" panose="020B0600000101010101" pitchFamily="50" charset="-127"/>
                <a:ea typeface="나눔스퀘어 ExtraBold" panose="020B0600000101010101" pitchFamily="50" charset="-127"/>
              </a:rPr>
              <a:t>1000  =  1.2479564712783</a:t>
            </a:r>
          </a:p>
          <a:p>
            <a:r>
              <a:rPr lang="en-US" altLang="ko-KR" sz="1100" b="1" dirty="0" smtClean="0">
                <a:latin typeface="나눔스퀘어 ExtraBold" panose="020B0600000101010101" pitchFamily="50" charset="-127"/>
                <a:ea typeface="나눔스퀘어 ExtraBold" panose="020B0600000101010101" pitchFamily="50" charset="-127"/>
              </a:rPr>
              <a:t>KRW	    NZD</a:t>
            </a:r>
          </a:p>
          <a:p>
            <a:r>
              <a:rPr lang="en-US" altLang="ko-KR" sz="700" dirty="0" smtClean="0">
                <a:latin typeface="나눔스퀘어" panose="020B0600000101010101" pitchFamily="50" charset="-127"/>
                <a:ea typeface="나눔스퀘어" panose="020B0600000101010101" pitchFamily="50" charset="-127"/>
              </a:rPr>
              <a:t>1 KRW   =   0.0012479564712783 NZD</a:t>
            </a:r>
          </a:p>
          <a:p>
            <a:r>
              <a:rPr lang="en-US" altLang="ko-KR" sz="700" dirty="0" smtClean="0">
                <a:latin typeface="나눔스퀘어" panose="020B0600000101010101" pitchFamily="50" charset="-127"/>
                <a:ea typeface="나눔스퀘어" panose="020B0600000101010101" pitchFamily="50" charset="-127"/>
              </a:rPr>
              <a:t>1 NZD    =   801.31 KRW</a:t>
            </a:r>
            <a:endParaRPr lang="ko-KR" altLang="en-US" sz="700" dirty="0">
              <a:latin typeface="나눔스퀘어" panose="020B0600000101010101" pitchFamily="50" charset="-127"/>
              <a:ea typeface="나눔스퀘어" panose="020B0600000101010101" pitchFamily="50" charset="-127"/>
            </a:endParaRPr>
          </a:p>
        </p:txBody>
      </p:sp>
      <p:sp>
        <p:nvSpPr>
          <p:cNvPr id="192" name="Google Shape;98;p13">
            <a:extLst>
              <a:ext uri="{FF2B5EF4-FFF2-40B4-BE49-F238E27FC236}">
                <a16:creationId xmlns:a16="http://schemas.microsoft.com/office/drawing/2014/main" id="{5005104D-D366-4007-BF77-CF5CCB8B13A2}"/>
              </a:ext>
            </a:extLst>
          </p:cNvPr>
          <p:cNvSpPr/>
          <p:nvPr/>
        </p:nvSpPr>
        <p:spPr>
          <a:xfrm flipH="1" flipV="1">
            <a:off x="4799134" y="3340080"/>
            <a:ext cx="1260422" cy="271684"/>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93" name="Google Shape;98;p13">
            <a:extLst>
              <a:ext uri="{FF2B5EF4-FFF2-40B4-BE49-F238E27FC236}">
                <a16:creationId xmlns:a16="http://schemas.microsoft.com/office/drawing/2014/main" id="{5005104D-D366-4007-BF77-CF5CCB8B13A2}"/>
              </a:ext>
            </a:extLst>
          </p:cNvPr>
          <p:cNvSpPr/>
          <p:nvPr/>
        </p:nvSpPr>
        <p:spPr>
          <a:xfrm flipH="1" flipV="1">
            <a:off x="3931351" y="4049808"/>
            <a:ext cx="2057271" cy="196298"/>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94" name="Google Shape;98;p13">
            <a:extLst>
              <a:ext uri="{FF2B5EF4-FFF2-40B4-BE49-F238E27FC236}">
                <a16:creationId xmlns:a16="http://schemas.microsoft.com/office/drawing/2014/main" id="{5005104D-D366-4007-BF77-CF5CCB8B13A2}"/>
              </a:ext>
            </a:extLst>
          </p:cNvPr>
          <p:cNvSpPr/>
          <p:nvPr/>
        </p:nvSpPr>
        <p:spPr>
          <a:xfrm flipH="1" flipV="1">
            <a:off x="3931351" y="4483724"/>
            <a:ext cx="2057271" cy="196298"/>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95" name="Google Shape;354;p17"/>
          <p:cNvSpPr/>
          <p:nvPr/>
        </p:nvSpPr>
        <p:spPr>
          <a:xfrm>
            <a:off x="6207029" y="3369078"/>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6" name="Google Shape;354;p17"/>
          <p:cNvSpPr/>
          <p:nvPr/>
        </p:nvSpPr>
        <p:spPr>
          <a:xfrm>
            <a:off x="6150149" y="4041660"/>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7" name="Google Shape;354;p17"/>
          <p:cNvSpPr/>
          <p:nvPr/>
        </p:nvSpPr>
        <p:spPr>
          <a:xfrm>
            <a:off x="6150149" y="4473984"/>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8" name="Google Shape;354;p17"/>
          <p:cNvSpPr/>
          <p:nvPr/>
        </p:nvSpPr>
        <p:spPr>
          <a:xfrm>
            <a:off x="6259799" y="4722480"/>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07</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9" name="Google Shape;98;p13">
            <a:extLst>
              <a:ext uri="{FF2B5EF4-FFF2-40B4-BE49-F238E27FC236}">
                <a16:creationId xmlns:a16="http://schemas.microsoft.com/office/drawing/2014/main" id="{5005104D-D366-4007-BF77-CF5CCB8B13A2}"/>
              </a:ext>
            </a:extLst>
          </p:cNvPr>
          <p:cNvSpPr/>
          <p:nvPr/>
        </p:nvSpPr>
        <p:spPr>
          <a:xfrm flipH="1" flipV="1">
            <a:off x="5294389" y="4722480"/>
            <a:ext cx="855803" cy="196298"/>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1" name="1/2 액자 10"/>
          <p:cNvSpPr/>
          <p:nvPr/>
        </p:nvSpPr>
        <p:spPr>
          <a:xfrm rot="13495481">
            <a:off x="5842398" y="4542534"/>
            <a:ext cx="63228" cy="64222"/>
          </a:xfrm>
          <a:prstGeom prst="halfFrame">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
        <p:nvSpPr>
          <p:cNvPr id="200" name="1/2 액자 199"/>
          <p:cNvSpPr/>
          <p:nvPr/>
        </p:nvSpPr>
        <p:spPr>
          <a:xfrm rot="13495481">
            <a:off x="5848557" y="4103857"/>
            <a:ext cx="63228" cy="64222"/>
          </a:xfrm>
          <a:prstGeom prst="halfFrame">
            <a:avLst/>
          </a:prstGeom>
          <a:solidFill>
            <a:srgbClr val="18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181818"/>
              </a:solidFill>
            </a:endParaRPr>
          </a:p>
        </p:txBody>
      </p:sp>
    </p:spTree>
    <p:extLst>
      <p:ext uri="{BB962C8B-B14F-4D97-AF65-F5344CB8AC3E}">
        <p14:creationId xmlns:p14="http://schemas.microsoft.com/office/powerpoint/2010/main" val="6939002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1863083526"/>
              </p:ext>
            </p:extLst>
          </p:nvPr>
        </p:nvGraphicFramePr>
        <p:xfrm>
          <a:off x="695400" y="2371963"/>
          <a:ext cx="5832648" cy="1993959"/>
        </p:xfrm>
        <a:graphic>
          <a:graphicData uri="http://schemas.openxmlformats.org/drawingml/2006/table">
            <a:tbl>
              <a:tblPr firstRow="1" bandRow="1">
                <a:tableStyleId>{793D81CF-94F2-401A-BA57-92F5A7B2D0C5}</a:tableStyleId>
              </a:tblPr>
              <a:tblGrid>
                <a:gridCol w="648072">
                  <a:extLst>
                    <a:ext uri="{9D8B030D-6E8A-4147-A177-3AD203B41FA5}">
                      <a16:colId xmlns:a16="http://schemas.microsoft.com/office/drawing/2014/main" val="3560597932"/>
                    </a:ext>
                  </a:extLst>
                </a:gridCol>
                <a:gridCol w="648072">
                  <a:extLst>
                    <a:ext uri="{9D8B030D-6E8A-4147-A177-3AD203B41FA5}">
                      <a16:colId xmlns:a16="http://schemas.microsoft.com/office/drawing/2014/main" val="459112046"/>
                    </a:ext>
                  </a:extLst>
                </a:gridCol>
                <a:gridCol w="648072">
                  <a:extLst>
                    <a:ext uri="{9D8B030D-6E8A-4147-A177-3AD203B41FA5}">
                      <a16:colId xmlns:a16="http://schemas.microsoft.com/office/drawing/2014/main" val="2599540216"/>
                    </a:ext>
                  </a:extLst>
                </a:gridCol>
                <a:gridCol w="648072">
                  <a:extLst>
                    <a:ext uri="{9D8B030D-6E8A-4147-A177-3AD203B41FA5}">
                      <a16:colId xmlns:a16="http://schemas.microsoft.com/office/drawing/2014/main" val="1421532018"/>
                    </a:ext>
                  </a:extLst>
                </a:gridCol>
                <a:gridCol w="648072">
                  <a:extLst>
                    <a:ext uri="{9D8B030D-6E8A-4147-A177-3AD203B41FA5}">
                      <a16:colId xmlns:a16="http://schemas.microsoft.com/office/drawing/2014/main" val="667563370"/>
                    </a:ext>
                  </a:extLst>
                </a:gridCol>
                <a:gridCol w="648072">
                  <a:extLst>
                    <a:ext uri="{9D8B030D-6E8A-4147-A177-3AD203B41FA5}">
                      <a16:colId xmlns:a16="http://schemas.microsoft.com/office/drawing/2014/main" val="490712427"/>
                    </a:ext>
                  </a:extLst>
                </a:gridCol>
                <a:gridCol w="648072">
                  <a:extLst>
                    <a:ext uri="{9D8B030D-6E8A-4147-A177-3AD203B41FA5}">
                      <a16:colId xmlns:a16="http://schemas.microsoft.com/office/drawing/2014/main" val="2988877926"/>
                    </a:ext>
                  </a:extLst>
                </a:gridCol>
                <a:gridCol w="648072">
                  <a:extLst>
                    <a:ext uri="{9D8B030D-6E8A-4147-A177-3AD203B41FA5}">
                      <a16:colId xmlns:a16="http://schemas.microsoft.com/office/drawing/2014/main" val="3902009573"/>
                    </a:ext>
                  </a:extLst>
                </a:gridCol>
                <a:gridCol w="648072">
                  <a:extLst>
                    <a:ext uri="{9D8B030D-6E8A-4147-A177-3AD203B41FA5}">
                      <a16:colId xmlns:a16="http://schemas.microsoft.com/office/drawing/2014/main" val="1243398051"/>
                    </a:ext>
                  </a:extLst>
                </a:gridCol>
              </a:tblGrid>
              <a:tr h="221551">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Symbol</a:t>
                      </a:r>
                      <a:endParaRPr lang="ko-KR" altLang="en-US" sz="800" dirty="0">
                        <a:latin typeface="나눔스퀘어" panose="020B0600000101010101" pitchFamily="50" charset="-127"/>
                        <a:ea typeface="나눔스퀘어" panose="020B0600000101010101" pitchFamily="50" charset="-127"/>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USD</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EUR</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GBP</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JPY</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CHF</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CAD</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AUD</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KRW</a:t>
                      </a:r>
                      <a:endParaRPr lang="ko-KR" altLang="en-US" sz="800" dirty="0">
                        <a:latin typeface="나눔스퀘어" panose="020B0600000101010101" pitchFamily="50" charset="-127"/>
                        <a:ea typeface="나눔스퀘어" panose="020B0600000101010101" pitchFamily="50" charset="-127"/>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722645739"/>
                  </a:ext>
                </a:extLst>
              </a:tr>
              <a:tr h="221551">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USD</a:t>
                      </a:r>
                      <a:endParaRPr lang="ko-KR" altLang="en-US" sz="800" dirty="0">
                        <a:latin typeface="나눔스퀘어" panose="020B0600000101010101" pitchFamily="50" charset="-127"/>
                        <a:ea typeface="나눔스퀘어" panose="020B0600000101010101" pitchFamily="50" charset="-127"/>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latin typeface="나눔스퀘어" panose="020B0600000101010101" pitchFamily="50" charset="-127"/>
                          <a:ea typeface="나눔스퀘어" panose="020B0600000101010101" pitchFamily="50" charset="-127"/>
                        </a:rPr>
                        <a:t>1</a:t>
                      </a:r>
                      <a:endParaRPr lang="ko-KR" altLang="en-US" sz="800" dirty="0" smtClean="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0.8489</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0.7237</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110.64</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0.9187</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1.2510</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1.3419</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1,149.73</a:t>
                      </a:r>
                      <a:endParaRPr lang="ko-KR" altLang="en-US" sz="800" dirty="0">
                        <a:latin typeface="나눔스퀘어" panose="020B0600000101010101" pitchFamily="50" charset="-127"/>
                        <a:ea typeface="나눔스퀘어" panose="020B0600000101010101" pitchFamily="50" charset="-127"/>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11686191"/>
                  </a:ext>
                </a:extLst>
              </a:tr>
              <a:tr h="221551">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EUR</a:t>
                      </a:r>
                      <a:endParaRPr lang="ko-KR" altLang="en-US" sz="800" dirty="0">
                        <a:latin typeface="나눔스퀘어" panose="020B0600000101010101" pitchFamily="50" charset="-127"/>
                        <a:ea typeface="나눔스퀘어" panose="020B0600000101010101" pitchFamily="50" charset="-127"/>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1.1781</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0.8526</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130.19</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1.0822</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1.4738</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1.5810</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1,354.47</a:t>
                      </a:r>
                      <a:endParaRPr lang="ko-KR" altLang="en-US" sz="800" dirty="0">
                        <a:latin typeface="나눔스퀘어" panose="020B0600000101010101" pitchFamily="50" charset="-127"/>
                        <a:ea typeface="나눔스퀘어" panose="020B0600000101010101" pitchFamily="50" charset="-127"/>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8086960"/>
                  </a:ext>
                </a:extLst>
              </a:tr>
              <a:tr h="221551">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GBP</a:t>
                      </a:r>
                      <a:endParaRPr lang="ko-KR" altLang="en-US" sz="800" dirty="0">
                        <a:latin typeface="나눔스퀘어" panose="020B0600000101010101" pitchFamily="50" charset="-127"/>
                        <a:ea typeface="나눔스퀘어" panose="020B0600000101010101" pitchFamily="50" charset="-127"/>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1.3818</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1.1728</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152.69</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1.2692</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1.7287</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1.8542</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1,588.66</a:t>
                      </a:r>
                      <a:endParaRPr lang="ko-KR" altLang="en-US" sz="800" dirty="0">
                        <a:latin typeface="나눔스퀘어" panose="020B0600000101010101" pitchFamily="50" charset="-127"/>
                        <a:ea typeface="나눔스퀘어" panose="020B0600000101010101" pitchFamily="50" charset="-127"/>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80581048"/>
                  </a:ext>
                </a:extLst>
              </a:tr>
              <a:tr h="221551">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JPY</a:t>
                      </a:r>
                      <a:endParaRPr lang="ko-KR" altLang="en-US" sz="800" dirty="0">
                        <a:latin typeface="나눔스퀘어" panose="020B0600000101010101" pitchFamily="50" charset="-127"/>
                        <a:ea typeface="나눔스퀘어" panose="020B0600000101010101" pitchFamily="50" charset="-127"/>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0.05000</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0.76815</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0.00655</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0.8313</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0.01132</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0.01214</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10.4051</a:t>
                      </a:r>
                      <a:endParaRPr lang="ko-KR" altLang="en-US" sz="800" dirty="0">
                        <a:latin typeface="나눔스퀘어" panose="020B0600000101010101" pitchFamily="50" charset="-127"/>
                        <a:ea typeface="나눔스퀘어" panose="020B0600000101010101" pitchFamily="50" charset="-127"/>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96356429"/>
                  </a:ext>
                </a:extLst>
              </a:tr>
              <a:tr h="221551">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CHF</a:t>
                      </a:r>
                      <a:endParaRPr lang="ko-KR" altLang="en-US" sz="800" dirty="0">
                        <a:latin typeface="나눔스퀘어" panose="020B0600000101010101" pitchFamily="50" charset="-127"/>
                        <a:ea typeface="나눔스퀘어" panose="020B0600000101010101" pitchFamily="50" charset="-127"/>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1.0888</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0.9241</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0.7880</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120.31</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1.3621</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1.4611</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1,251.78</a:t>
                      </a:r>
                      <a:endParaRPr lang="ko-KR" altLang="en-US" sz="800" dirty="0">
                        <a:latin typeface="나눔스퀘어" panose="020B0600000101010101" pitchFamily="50" charset="-127"/>
                        <a:ea typeface="나눔스퀘어" panose="020B0600000101010101" pitchFamily="50" charset="-127"/>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364650448"/>
                  </a:ext>
                </a:extLst>
              </a:tr>
              <a:tr h="221551">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CAD</a:t>
                      </a:r>
                      <a:endParaRPr lang="ko-KR" altLang="en-US" sz="800" dirty="0">
                        <a:latin typeface="나눔스퀘어" panose="020B0600000101010101" pitchFamily="50" charset="-127"/>
                        <a:ea typeface="나눔스퀘어" panose="020B0600000101010101" pitchFamily="50" charset="-127"/>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0.7994</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0.6786</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0.5785</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88.33</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0.7342</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1.0727</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919.03</a:t>
                      </a:r>
                      <a:endParaRPr lang="ko-KR" altLang="en-US" sz="800" dirty="0">
                        <a:latin typeface="나눔스퀘어" panose="020B0600000101010101" pitchFamily="50" charset="-127"/>
                        <a:ea typeface="나눔스퀘어" panose="020B0600000101010101" pitchFamily="50" charset="-127"/>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50109166"/>
                  </a:ext>
                </a:extLst>
              </a:tr>
              <a:tr h="221551">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AUD</a:t>
                      </a:r>
                      <a:endParaRPr lang="ko-KR" altLang="en-US" sz="800" dirty="0">
                        <a:latin typeface="나눔스퀘어" panose="020B0600000101010101" pitchFamily="50" charset="-127"/>
                        <a:ea typeface="나눔스퀘어" panose="020B0600000101010101" pitchFamily="50" charset="-127"/>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0.7453</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0.6326</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0.5393</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82.35</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0.6845</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0.9323</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856.76</a:t>
                      </a:r>
                      <a:endParaRPr lang="ko-KR" altLang="en-US" sz="800" dirty="0">
                        <a:latin typeface="나눔스퀘어" panose="020B0600000101010101" pitchFamily="50" charset="-127"/>
                        <a:ea typeface="나눔스퀘어" panose="020B0600000101010101" pitchFamily="50" charset="-127"/>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7218780"/>
                  </a:ext>
                </a:extLst>
              </a:tr>
              <a:tr h="221551">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KRW</a:t>
                      </a:r>
                      <a:endParaRPr lang="ko-KR" altLang="en-US" sz="800" dirty="0">
                        <a:latin typeface="나눔스퀘어" panose="020B0600000101010101" pitchFamily="50" charset="-127"/>
                        <a:ea typeface="나눔스퀘어" panose="020B0600000101010101" pitchFamily="50" charset="-127"/>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0.000870</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0.000870</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0.000629</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0.0962</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0.000799</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0.001088</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0.001167</a:t>
                      </a:r>
                      <a:endParaRPr lang="ko-KR" altLang="en-US" sz="800" dirty="0">
                        <a:latin typeface="나눔스퀘어" panose="020B0600000101010101" pitchFamily="50" charset="-127"/>
                        <a:ea typeface="나눔스퀘어" panose="020B0600000101010101" pitchFamily="50" charset="-127"/>
                      </a:endParaRPr>
                    </a:p>
                  </a:txBody>
                  <a:tcPr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latinLnBrk="1"/>
                      <a:r>
                        <a:rPr lang="en-US" altLang="ko-KR" sz="800" dirty="0" smtClean="0">
                          <a:latin typeface="나눔스퀘어" panose="020B0600000101010101" pitchFamily="50" charset="-127"/>
                          <a:ea typeface="나눔스퀘어" panose="020B0600000101010101" pitchFamily="50" charset="-127"/>
                        </a:rPr>
                        <a:t>1</a:t>
                      </a:r>
                      <a:endParaRPr lang="ko-KR" altLang="en-US" sz="800" dirty="0">
                        <a:latin typeface="나눔스퀘어" panose="020B0600000101010101" pitchFamily="50" charset="-127"/>
                        <a:ea typeface="나눔스퀘어" panose="020B0600000101010101" pitchFamily="50" charset="-127"/>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091844337"/>
                  </a:ext>
                </a:extLst>
              </a:tr>
            </a:tbl>
          </a:graphicData>
        </a:graphic>
      </p:graphicFrame>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환율</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위젯</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22" name="TextBox 21">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15-6</a:t>
            </a:r>
            <a:endParaRPr lang="ko-KR" altLang="en-US" sz="1050" dirty="0">
              <a:latin typeface="나눔스퀘어 Bold" panose="020B0600000101010101" pitchFamily="50" charset="-127"/>
              <a:ea typeface="나눔스퀘어 Bold" panose="020B0600000101010101" pitchFamily="50" charset="-127"/>
            </a:endParaRPr>
          </a:p>
        </p:txBody>
      </p:sp>
      <p:sp>
        <p:nvSpPr>
          <p:cNvPr id="23" name="직사각형 22"/>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4" name="직선 연결선 23"/>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7" name="표 2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256694053"/>
              </p:ext>
            </p:extLst>
          </p:nvPr>
        </p:nvGraphicFramePr>
        <p:xfrm>
          <a:off x="8688288" y="476673"/>
          <a:ext cx="3384376" cy="156464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환율 위젯이 닫힌다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76363428"/>
                  </a:ext>
                </a:extLst>
              </a:tr>
              <a:tr h="238044">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8</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가지 주요 화폐의 환율이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13" name="타원 12"/>
          <p:cNvSpPr/>
          <p:nvPr/>
        </p:nvSpPr>
        <p:spPr>
          <a:xfrm>
            <a:off x="5951984" y="118558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50" dirty="0">
                <a:solidFill>
                  <a:schemeClr val="tx1"/>
                </a:solidFill>
                <a:latin typeface="나눔스퀘어 Bold" panose="020B0600000101010101" pitchFamily="50" charset="-127"/>
                <a:ea typeface="나눔스퀘어 Bold" panose="020B0600000101010101" pitchFamily="50" charset="-127"/>
              </a:rPr>
              <a:t>C</a:t>
            </a:r>
            <a:r>
              <a:rPr lang="en-US" altLang="ko-KR" sz="1050" dirty="0" smtClean="0">
                <a:solidFill>
                  <a:schemeClr val="tx1"/>
                </a:solidFill>
                <a:latin typeface="나눔스퀘어 Bold" panose="020B0600000101010101" pitchFamily="50" charset="-127"/>
                <a:ea typeface="나눔스퀘어 Bold" panose="020B0600000101010101" pitchFamily="50" charset="-127"/>
              </a:rPr>
              <a:t>hat</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4" name="타원 13"/>
          <p:cNvSpPr/>
          <p:nvPr/>
        </p:nvSpPr>
        <p:spPr>
          <a:xfrm>
            <a:off x="5336769" y="118558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1050" dirty="0" err="1" smtClean="0">
                <a:solidFill>
                  <a:schemeClr val="tx1"/>
                </a:solidFill>
                <a:latin typeface="나눔스퀘어 Bold" panose="020B0600000101010101" pitchFamily="50" charset="-127"/>
                <a:ea typeface="나눔스퀘어 Bold" panose="020B0600000101010101" pitchFamily="50" charset="-127"/>
              </a:rPr>
              <a:t>코인지갑</a:t>
            </a:r>
            <a:endParaRPr lang="ko-KR" altLang="en-US" sz="1000" dirty="0">
              <a:solidFill>
                <a:schemeClr val="tx1"/>
              </a:solidFill>
              <a:latin typeface="나눔스퀘어 Bold" panose="020B0600000101010101" pitchFamily="50" charset="-127"/>
              <a:ea typeface="나눔스퀘어 Bold" panose="020B0600000101010101" pitchFamily="50" charset="-127"/>
            </a:endParaRPr>
          </a:p>
        </p:txBody>
      </p:sp>
      <p:sp>
        <p:nvSpPr>
          <p:cNvPr id="25" name="타원 24"/>
          <p:cNvSpPr/>
          <p:nvPr/>
        </p:nvSpPr>
        <p:spPr>
          <a:xfrm>
            <a:off x="5961077" y="178200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50" dirty="0" smtClean="0">
                <a:solidFill>
                  <a:schemeClr val="tx1"/>
                </a:solidFill>
                <a:latin typeface="나눔스퀘어 Bold" panose="020B0600000101010101" pitchFamily="50" charset="-127"/>
                <a:ea typeface="나눔스퀘어 Bold" panose="020B0600000101010101" pitchFamily="50" charset="-127"/>
              </a:rPr>
              <a:t>Widget</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26" name="타원 25"/>
          <p:cNvSpPr/>
          <p:nvPr/>
        </p:nvSpPr>
        <p:spPr>
          <a:xfrm>
            <a:off x="5339684" y="178200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1050" dirty="0" smtClean="0">
                <a:solidFill>
                  <a:schemeClr val="tx1"/>
                </a:solidFill>
                <a:latin typeface="나눔스퀘어 Bold" panose="020B0600000101010101" pitchFamily="50" charset="-127"/>
                <a:ea typeface="나눔스퀘어 Bold" panose="020B0600000101010101" pitchFamily="50" charset="-127"/>
              </a:rPr>
              <a:t>환율</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28" name="타원 27"/>
          <p:cNvSpPr/>
          <p:nvPr/>
        </p:nvSpPr>
        <p:spPr>
          <a:xfrm>
            <a:off x="4718326" y="178200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1050" dirty="0" err="1" smtClean="0">
                <a:solidFill>
                  <a:schemeClr val="tx1"/>
                </a:solidFill>
                <a:latin typeface="나눔스퀘어 Bold" panose="020B0600000101010101" pitchFamily="50" charset="-127"/>
                <a:ea typeface="나눔스퀘어 Bold" panose="020B0600000101010101" pitchFamily="50" charset="-127"/>
              </a:rPr>
              <a:t>환율계산</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29" name="타원 28"/>
          <p:cNvSpPr/>
          <p:nvPr/>
        </p:nvSpPr>
        <p:spPr>
          <a:xfrm>
            <a:off x="4092922" y="1782002"/>
            <a:ext cx="576064" cy="57606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050" dirty="0" smtClean="0">
                <a:solidFill>
                  <a:schemeClr val="tx1"/>
                </a:solidFill>
                <a:latin typeface="나눔스퀘어 Bold" panose="020B0600000101010101" pitchFamily="50" charset="-127"/>
                <a:ea typeface="나눔스퀘어 Bold" panose="020B0600000101010101" pitchFamily="50" charset="-127"/>
              </a:rPr>
              <a:t>Quick</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30" name="Google Shape;98;p13">
            <a:extLst>
              <a:ext uri="{FF2B5EF4-FFF2-40B4-BE49-F238E27FC236}">
                <a16:creationId xmlns:a16="http://schemas.microsoft.com/office/drawing/2014/main" id="{5005104D-D366-4007-BF77-CF5CCB8B13A2}"/>
              </a:ext>
            </a:extLst>
          </p:cNvPr>
          <p:cNvSpPr/>
          <p:nvPr/>
        </p:nvSpPr>
        <p:spPr>
          <a:xfrm flipH="1" flipV="1">
            <a:off x="5317695" y="1783501"/>
            <a:ext cx="627318" cy="604419"/>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7" name="Google Shape;354;p17"/>
          <p:cNvSpPr/>
          <p:nvPr/>
        </p:nvSpPr>
        <p:spPr>
          <a:xfrm>
            <a:off x="6169295" y="1969563"/>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49" name="Google Shape;98;p13">
            <a:extLst>
              <a:ext uri="{FF2B5EF4-FFF2-40B4-BE49-F238E27FC236}">
                <a16:creationId xmlns:a16="http://schemas.microsoft.com/office/drawing/2014/main" id="{5005104D-D366-4007-BF77-CF5CCB8B13A2}"/>
              </a:ext>
            </a:extLst>
          </p:cNvPr>
          <p:cNvSpPr/>
          <p:nvPr/>
        </p:nvSpPr>
        <p:spPr>
          <a:xfrm flipH="1" flipV="1">
            <a:off x="664597" y="2349828"/>
            <a:ext cx="5891277" cy="2039453"/>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50" name="Google Shape;354;p17"/>
          <p:cNvSpPr/>
          <p:nvPr/>
        </p:nvSpPr>
        <p:spPr>
          <a:xfrm>
            <a:off x="6744887" y="3262134"/>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grpSp>
        <p:nvGrpSpPr>
          <p:cNvPr id="251" name="그룹 250"/>
          <p:cNvGrpSpPr/>
          <p:nvPr/>
        </p:nvGrpSpPr>
        <p:grpSpPr>
          <a:xfrm>
            <a:off x="1413321" y="2414539"/>
            <a:ext cx="124187" cy="124188"/>
            <a:chOff x="2791207" y="2200095"/>
            <a:chExt cx="288033" cy="288034"/>
          </a:xfrm>
        </p:grpSpPr>
        <p:sp>
          <p:nvSpPr>
            <p:cNvPr id="252" name="직사각형 251"/>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253" name="직선 연결선 252"/>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254" name="직선 연결선 253"/>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255" name="그룹 254"/>
          <p:cNvGrpSpPr/>
          <p:nvPr/>
        </p:nvGrpSpPr>
        <p:grpSpPr>
          <a:xfrm>
            <a:off x="2057202" y="2414539"/>
            <a:ext cx="124187" cy="124188"/>
            <a:chOff x="2791207" y="2200095"/>
            <a:chExt cx="288033" cy="288034"/>
          </a:xfrm>
        </p:grpSpPr>
        <p:sp>
          <p:nvSpPr>
            <p:cNvPr id="256" name="직사각형 255"/>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257" name="직선 연결선 256"/>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258" name="직선 연결선 257"/>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259" name="그룹 258"/>
          <p:cNvGrpSpPr/>
          <p:nvPr/>
        </p:nvGrpSpPr>
        <p:grpSpPr>
          <a:xfrm>
            <a:off x="2711624" y="2414539"/>
            <a:ext cx="124187" cy="124188"/>
            <a:chOff x="2791207" y="2200095"/>
            <a:chExt cx="288033" cy="288034"/>
          </a:xfrm>
        </p:grpSpPr>
        <p:sp>
          <p:nvSpPr>
            <p:cNvPr id="260" name="직사각형 259"/>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261" name="직선 연결선 260"/>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262" name="직선 연결선 261"/>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263" name="그룹 262"/>
          <p:cNvGrpSpPr/>
          <p:nvPr/>
        </p:nvGrpSpPr>
        <p:grpSpPr>
          <a:xfrm>
            <a:off x="3355505" y="2414539"/>
            <a:ext cx="124187" cy="124188"/>
            <a:chOff x="2791207" y="2200095"/>
            <a:chExt cx="288033" cy="288034"/>
          </a:xfrm>
        </p:grpSpPr>
        <p:sp>
          <p:nvSpPr>
            <p:cNvPr id="264" name="직사각형 26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265" name="직선 연결선 26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266" name="직선 연결선 26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267" name="그룹 266"/>
          <p:cNvGrpSpPr/>
          <p:nvPr/>
        </p:nvGrpSpPr>
        <p:grpSpPr>
          <a:xfrm>
            <a:off x="4005137" y="2414539"/>
            <a:ext cx="124187" cy="124188"/>
            <a:chOff x="2791207" y="2200095"/>
            <a:chExt cx="288033" cy="288034"/>
          </a:xfrm>
        </p:grpSpPr>
        <p:sp>
          <p:nvSpPr>
            <p:cNvPr id="268" name="직사각형 267"/>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269" name="직선 연결선 268"/>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270" name="직선 연결선 269"/>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271" name="그룹 270"/>
          <p:cNvGrpSpPr/>
          <p:nvPr/>
        </p:nvGrpSpPr>
        <p:grpSpPr>
          <a:xfrm>
            <a:off x="4649018" y="2414539"/>
            <a:ext cx="124187" cy="124188"/>
            <a:chOff x="2791207" y="2200095"/>
            <a:chExt cx="288033" cy="288034"/>
          </a:xfrm>
        </p:grpSpPr>
        <p:sp>
          <p:nvSpPr>
            <p:cNvPr id="272" name="직사각형 271"/>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273" name="직선 연결선 272"/>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274" name="직선 연결선 273"/>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275" name="그룹 274"/>
          <p:cNvGrpSpPr/>
          <p:nvPr/>
        </p:nvGrpSpPr>
        <p:grpSpPr>
          <a:xfrm>
            <a:off x="5281966" y="2414539"/>
            <a:ext cx="124187" cy="124188"/>
            <a:chOff x="2791207" y="2200095"/>
            <a:chExt cx="288033" cy="288034"/>
          </a:xfrm>
        </p:grpSpPr>
        <p:sp>
          <p:nvSpPr>
            <p:cNvPr id="276" name="직사각형 275"/>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277" name="직선 연결선 276"/>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278" name="직선 연결선 277"/>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279" name="그룹 278"/>
          <p:cNvGrpSpPr/>
          <p:nvPr/>
        </p:nvGrpSpPr>
        <p:grpSpPr>
          <a:xfrm>
            <a:off x="5925847" y="2414539"/>
            <a:ext cx="124187" cy="124188"/>
            <a:chOff x="2791207" y="2200095"/>
            <a:chExt cx="288033" cy="288034"/>
          </a:xfrm>
        </p:grpSpPr>
        <p:sp>
          <p:nvSpPr>
            <p:cNvPr id="280" name="직사각형 279"/>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281" name="직선 연결선 280"/>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282" name="직선 연결선 281"/>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283" name="그룹 282"/>
          <p:cNvGrpSpPr/>
          <p:nvPr/>
        </p:nvGrpSpPr>
        <p:grpSpPr>
          <a:xfrm>
            <a:off x="761867" y="2636912"/>
            <a:ext cx="124187" cy="124188"/>
            <a:chOff x="2791207" y="2200095"/>
            <a:chExt cx="288033" cy="288034"/>
          </a:xfrm>
        </p:grpSpPr>
        <p:sp>
          <p:nvSpPr>
            <p:cNvPr id="284" name="직사각형 28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285" name="직선 연결선 28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286" name="직선 연결선 28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287" name="그룹 286"/>
          <p:cNvGrpSpPr/>
          <p:nvPr/>
        </p:nvGrpSpPr>
        <p:grpSpPr>
          <a:xfrm>
            <a:off x="761867" y="2860064"/>
            <a:ext cx="124187" cy="124188"/>
            <a:chOff x="2791207" y="2200095"/>
            <a:chExt cx="288033" cy="288034"/>
          </a:xfrm>
        </p:grpSpPr>
        <p:sp>
          <p:nvSpPr>
            <p:cNvPr id="288" name="직사각형 287"/>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289" name="직선 연결선 288"/>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290" name="직선 연결선 289"/>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291" name="그룹 290"/>
          <p:cNvGrpSpPr/>
          <p:nvPr/>
        </p:nvGrpSpPr>
        <p:grpSpPr>
          <a:xfrm>
            <a:off x="761867" y="3068960"/>
            <a:ext cx="124187" cy="124188"/>
            <a:chOff x="2791207" y="2200095"/>
            <a:chExt cx="288033" cy="288034"/>
          </a:xfrm>
        </p:grpSpPr>
        <p:sp>
          <p:nvSpPr>
            <p:cNvPr id="292" name="직사각형 291"/>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293" name="직선 연결선 292"/>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294" name="직선 연결선 293"/>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295" name="그룹 294"/>
          <p:cNvGrpSpPr/>
          <p:nvPr/>
        </p:nvGrpSpPr>
        <p:grpSpPr>
          <a:xfrm>
            <a:off x="761867" y="3304812"/>
            <a:ext cx="124187" cy="124188"/>
            <a:chOff x="2791207" y="2200095"/>
            <a:chExt cx="288033" cy="288034"/>
          </a:xfrm>
        </p:grpSpPr>
        <p:sp>
          <p:nvSpPr>
            <p:cNvPr id="296" name="직사각형 295"/>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297" name="직선 연결선 296"/>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298" name="직선 연결선 297"/>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299" name="그룹 298"/>
          <p:cNvGrpSpPr/>
          <p:nvPr/>
        </p:nvGrpSpPr>
        <p:grpSpPr>
          <a:xfrm>
            <a:off x="761867" y="3523299"/>
            <a:ext cx="124187" cy="124188"/>
            <a:chOff x="2791207" y="2200095"/>
            <a:chExt cx="288033" cy="288034"/>
          </a:xfrm>
        </p:grpSpPr>
        <p:sp>
          <p:nvSpPr>
            <p:cNvPr id="300" name="직사각형 299"/>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301" name="직선 연결선 300"/>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302" name="직선 연결선 301"/>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303" name="그룹 302"/>
          <p:cNvGrpSpPr/>
          <p:nvPr/>
        </p:nvGrpSpPr>
        <p:grpSpPr>
          <a:xfrm>
            <a:off x="761867" y="3743381"/>
            <a:ext cx="124187" cy="124188"/>
            <a:chOff x="2791207" y="2200095"/>
            <a:chExt cx="288033" cy="288034"/>
          </a:xfrm>
        </p:grpSpPr>
        <p:sp>
          <p:nvSpPr>
            <p:cNvPr id="304" name="직사각형 303"/>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305" name="직선 연결선 304"/>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306" name="직선 연결선 305"/>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307" name="그룹 306"/>
          <p:cNvGrpSpPr/>
          <p:nvPr/>
        </p:nvGrpSpPr>
        <p:grpSpPr>
          <a:xfrm>
            <a:off x="761867" y="3965381"/>
            <a:ext cx="124187" cy="124188"/>
            <a:chOff x="2791207" y="2200095"/>
            <a:chExt cx="288033" cy="288034"/>
          </a:xfrm>
        </p:grpSpPr>
        <p:sp>
          <p:nvSpPr>
            <p:cNvPr id="308" name="직사각형 307"/>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309" name="직선 연결선 308"/>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310" name="직선 연결선 309"/>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grpSp>
        <p:nvGrpSpPr>
          <p:cNvPr id="311" name="그룹 310"/>
          <p:cNvGrpSpPr/>
          <p:nvPr/>
        </p:nvGrpSpPr>
        <p:grpSpPr>
          <a:xfrm>
            <a:off x="761867" y="4179641"/>
            <a:ext cx="124187" cy="124188"/>
            <a:chOff x="2791207" y="2200095"/>
            <a:chExt cx="288033" cy="288034"/>
          </a:xfrm>
        </p:grpSpPr>
        <p:sp>
          <p:nvSpPr>
            <p:cNvPr id="312" name="직사각형 311"/>
            <p:cNvSpPr/>
            <p:nvPr/>
          </p:nvSpPr>
          <p:spPr>
            <a:xfrm>
              <a:off x="2791208" y="2200097"/>
              <a:ext cx="288032" cy="288032"/>
            </a:xfrm>
            <a:prstGeom prst="rect">
              <a:avLst/>
            </a:prstGeom>
            <a:noFill/>
            <a:ln w="6350">
              <a:solidFill>
                <a:srgbClr val="181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noFill/>
              </a:endParaRPr>
            </a:p>
          </p:txBody>
        </p:sp>
        <p:cxnSp>
          <p:nvCxnSpPr>
            <p:cNvPr id="313" name="직선 연결선 312"/>
            <p:cNvCxnSpPr/>
            <p:nvPr/>
          </p:nvCxnSpPr>
          <p:spPr>
            <a:xfrm flipH="1">
              <a:off x="2791208" y="2200096"/>
              <a:ext cx="288031" cy="288033"/>
            </a:xfrm>
            <a:prstGeom prst="line">
              <a:avLst/>
            </a:prstGeom>
            <a:ln w="6350"/>
          </p:spPr>
          <p:style>
            <a:lnRef idx="1">
              <a:schemeClr val="dk1"/>
            </a:lnRef>
            <a:fillRef idx="0">
              <a:schemeClr val="dk1"/>
            </a:fillRef>
            <a:effectRef idx="0">
              <a:schemeClr val="dk1"/>
            </a:effectRef>
            <a:fontRef idx="minor">
              <a:schemeClr val="tx1"/>
            </a:fontRef>
          </p:style>
        </p:cxnSp>
        <p:cxnSp>
          <p:nvCxnSpPr>
            <p:cNvPr id="314" name="직선 연결선 313"/>
            <p:cNvCxnSpPr/>
            <p:nvPr/>
          </p:nvCxnSpPr>
          <p:spPr>
            <a:xfrm>
              <a:off x="2791207" y="2200095"/>
              <a:ext cx="288032" cy="288034"/>
            </a:xfrm>
            <a:prstGeom prst="line">
              <a:avLst/>
            </a:prstGeom>
            <a:ln w="635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825632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p:cNvSpPr/>
          <p:nvPr/>
        </p:nvSpPr>
        <p:spPr>
          <a:xfrm>
            <a:off x="254885" y="445572"/>
            <a:ext cx="1177816" cy="596530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7150432" y="445572"/>
            <a:ext cx="1177816" cy="596530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152" y="445572"/>
            <a:ext cx="6708872" cy="5965305"/>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메인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페이지 하단</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메인</a:t>
            </a:r>
          </a:p>
        </p:txBody>
      </p:sp>
      <p:sp>
        <p:nvSpPr>
          <p:cNvPr id="11" name="Google Shape;97;p13"/>
          <p:cNvSpPr/>
          <p:nvPr/>
        </p:nvSpPr>
        <p:spPr>
          <a:xfrm>
            <a:off x="1594821" y="759133"/>
            <a:ext cx="5005234" cy="5550187"/>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TextBox 19">
            <a:extLst>
              <a:ext uri="{FF2B5EF4-FFF2-40B4-BE49-F238E27FC236}">
                <a16:creationId xmlns:a16="http://schemas.microsoft.com/office/drawing/2014/main" id="{DDF58C48-5157-4FFA-B714-C02B198B9885}"/>
              </a:ext>
            </a:extLst>
          </p:cNvPr>
          <p:cNvSpPr txBox="1"/>
          <p:nvPr/>
        </p:nvSpPr>
        <p:spPr>
          <a:xfrm>
            <a:off x="11668386" y="106980"/>
            <a:ext cx="386644"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1-3</a:t>
            </a:r>
            <a:endParaRPr lang="ko-KR" altLang="en-US" sz="1050" dirty="0">
              <a:latin typeface="나눔스퀘어 Bold" panose="020B0600000101010101" pitchFamily="50" charset="-127"/>
              <a:ea typeface="나눔스퀘어 Bold" panose="020B0600000101010101" pitchFamily="50" charset="-127"/>
            </a:endParaRPr>
          </a:p>
        </p:txBody>
      </p:sp>
      <p:sp>
        <p:nvSpPr>
          <p:cNvPr id="21" name="직사각형 20"/>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2" name="직선 연결선 21"/>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1" name="표 30">
            <a:extLst>
              <a:ext uri="{FF2B5EF4-FFF2-40B4-BE49-F238E27FC236}">
                <a16:creationId xmlns:a16="http://schemas.microsoft.com/office/drawing/2014/main" id="{E00D62F7-0B66-4112-AA0A-63926656B6E0}"/>
              </a:ext>
            </a:extLst>
          </p:cNvPr>
          <p:cNvGraphicFramePr>
            <a:graphicFrameLocks noGrp="1"/>
          </p:cNvGraphicFramePr>
          <p:nvPr>
            <p:extLst>
              <p:ext uri="{D42A27DB-BD31-4B8C-83A1-F6EECF244321}">
                <p14:modId xmlns:p14="http://schemas.microsoft.com/office/powerpoint/2010/main" val="1892252381"/>
              </p:ext>
            </p:extLst>
          </p:nvPr>
        </p:nvGraphicFramePr>
        <p:xfrm>
          <a:off x="8688288" y="476673"/>
          <a:ext cx="3384376" cy="142384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커뮤니티 게시판의 인기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a:t>
                      </a:r>
                      <a:r>
                        <a:rPr lang="ko-KR" alt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altLang="ko-KR"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4</a:t>
                      </a:r>
                      <a:r>
                        <a:rPr lang="ko-KR" alt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개가 </a:t>
                      </a:r>
                      <a:endParaRPr lang="en-US" altLang="ko-KR"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lnSpc>
                          <a:spcPct val="100000"/>
                        </a:lnSpc>
                        <a:spcBef>
                          <a:spcPts val="0"/>
                        </a:spcBef>
                        <a:spcAft>
                          <a:spcPts val="0"/>
                        </a:spcAft>
                        <a:buNone/>
                      </a:pPr>
                      <a:r>
                        <a:rPr lang="ko-KR" alt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BO-01</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2" name="Google Shape;102;p13"/>
          <p:cNvSpPr/>
          <p:nvPr/>
        </p:nvSpPr>
        <p:spPr>
          <a:xfrm>
            <a:off x="6732375" y="3428224"/>
            <a:ext cx="637809"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01</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타원 13"/>
          <p:cNvSpPr/>
          <p:nvPr/>
        </p:nvSpPr>
        <p:spPr>
          <a:xfrm>
            <a:off x="7797924" y="476672"/>
            <a:ext cx="315483" cy="31548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700" dirty="0">
                <a:solidFill>
                  <a:schemeClr val="tx1"/>
                </a:solidFill>
                <a:latin typeface="나눔스퀘어 Bold" panose="020B0600000101010101" pitchFamily="50" charset="-127"/>
                <a:ea typeface="나눔스퀘어 Bold" panose="020B0600000101010101" pitchFamily="50" charset="-127"/>
              </a:rPr>
              <a:t>C</a:t>
            </a:r>
            <a:r>
              <a:rPr lang="en-US" altLang="ko-KR" sz="700" dirty="0" smtClean="0">
                <a:solidFill>
                  <a:schemeClr val="tx1"/>
                </a:solidFill>
                <a:latin typeface="나눔스퀘어 Bold" panose="020B0600000101010101" pitchFamily="50" charset="-127"/>
                <a:ea typeface="나눔스퀘어 Bold" panose="020B0600000101010101" pitchFamily="50" charset="-127"/>
              </a:rPr>
              <a:t>hat</a:t>
            </a:r>
            <a:endParaRPr lang="ko-KR" altLang="en-US" sz="700" dirty="0">
              <a:solidFill>
                <a:schemeClr val="tx1"/>
              </a:solidFill>
              <a:latin typeface="나눔스퀘어 Bold" panose="020B0600000101010101" pitchFamily="50" charset="-127"/>
              <a:ea typeface="나눔스퀘어 Bold" panose="020B0600000101010101" pitchFamily="50" charset="-127"/>
            </a:endParaRPr>
          </a:p>
        </p:txBody>
      </p:sp>
      <p:sp>
        <p:nvSpPr>
          <p:cNvPr id="15" name="타원 14"/>
          <p:cNvSpPr/>
          <p:nvPr/>
        </p:nvSpPr>
        <p:spPr>
          <a:xfrm>
            <a:off x="7797924" y="806656"/>
            <a:ext cx="315483" cy="31548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700" dirty="0" smtClean="0">
                <a:solidFill>
                  <a:schemeClr val="tx1"/>
                </a:solidFill>
                <a:latin typeface="나눔스퀘어 Bold" panose="020B0600000101010101" pitchFamily="50" charset="-127"/>
                <a:ea typeface="나눔스퀘어 Bold" panose="020B0600000101010101" pitchFamily="50" charset="-127"/>
              </a:rPr>
              <a:t>Widget</a:t>
            </a:r>
            <a:endParaRPr lang="ko-KR" altLang="en-US" sz="700" dirty="0">
              <a:solidFill>
                <a:schemeClr val="tx1"/>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42714811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rotWithShape="1">
          <a:blip r:embed="rId2" cstate="print">
            <a:extLst>
              <a:ext uri="{28A0092B-C50C-407E-A947-70E740481C1C}">
                <a14:useLocalDpi xmlns:a14="http://schemas.microsoft.com/office/drawing/2010/main" val="0"/>
              </a:ext>
            </a:extLst>
          </a:blip>
          <a:srcRect t="2750" b="6951"/>
          <a:stretch/>
        </p:blipFill>
        <p:spPr>
          <a:xfrm>
            <a:off x="119336" y="404664"/>
            <a:ext cx="8373173" cy="6407838"/>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회원가입 약관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회원가입</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9" name="Google Shape;113;p2"/>
          <p:cNvSpPr/>
          <p:nvPr/>
        </p:nvSpPr>
        <p:spPr>
          <a:xfrm>
            <a:off x="2238668" y="517375"/>
            <a:ext cx="292704" cy="27832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Google Shape;116;p2"/>
          <p:cNvSpPr/>
          <p:nvPr/>
        </p:nvSpPr>
        <p:spPr>
          <a:xfrm>
            <a:off x="2324806" y="6351553"/>
            <a:ext cx="3639860" cy="39466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 name="Google Shape;117;p2"/>
          <p:cNvSpPr/>
          <p:nvPr/>
        </p:nvSpPr>
        <p:spPr>
          <a:xfrm>
            <a:off x="1487488" y="561286"/>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118;p2"/>
          <p:cNvSpPr/>
          <p:nvPr/>
        </p:nvSpPr>
        <p:spPr>
          <a:xfrm>
            <a:off x="1551486" y="4373461"/>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119;p2"/>
          <p:cNvSpPr/>
          <p:nvPr/>
        </p:nvSpPr>
        <p:spPr>
          <a:xfrm>
            <a:off x="1551486" y="5929284"/>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120;p2"/>
          <p:cNvSpPr/>
          <p:nvPr/>
        </p:nvSpPr>
        <p:spPr>
          <a:xfrm>
            <a:off x="6083300" y="6453635"/>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118;p2"/>
          <p:cNvSpPr/>
          <p:nvPr/>
        </p:nvSpPr>
        <p:spPr>
          <a:xfrm>
            <a:off x="1551486" y="2852936"/>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TextBox 17">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2</a:t>
            </a:r>
            <a:r>
              <a:rPr lang="en-US" altLang="ko-KR" sz="1050" dirty="0" smtClean="0">
                <a:latin typeface="나눔스퀘어 Bold" panose="020B0600000101010101" pitchFamily="50" charset="-127"/>
                <a:ea typeface="나눔스퀘어 Bold" panose="020B0600000101010101" pitchFamily="50" charset="-127"/>
              </a:rPr>
              <a:t>-1</a:t>
            </a:r>
            <a:endParaRPr lang="ko-KR" altLang="en-US" sz="1050" dirty="0">
              <a:latin typeface="나눔스퀘어 Bold" panose="020B0600000101010101" pitchFamily="50" charset="-127"/>
              <a:ea typeface="나눔스퀘어 Bold" panose="020B0600000101010101" pitchFamily="50" charset="-127"/>
            </a:endParaRPr>
          </a:p>
        </p:txBody>
      </p:sp>
      <p:sp>
        <p:nvSpPr>
          <p:cNvPr id="19" name="직사각형 18"/>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1" name="직선 연결선 20"/>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3" name="표 22">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96187109"/>
              </p:ext>
            </p:extLst>
          </p:nvPr>
        </p:nvGraphicFramePr>
        <p:xfrm>
          <a:off x="8688288" y="476673"/>
          <a:ext cx="3384376" cy="285645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1-3</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6912644"/>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모든</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동의항목</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체크박스가</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체크된다</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165927">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이용약관</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동의항목</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체크박스가</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endPar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체크된다</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060917"/>
                  </a:ext>
                </a:extLst>
              </a:tr>
              <a:tr h="118484">
                <a:tc>
                  <a:txBody>
                    <a:bodyPr/>
                    <a:lstStyle/>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개인정보</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수집</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및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이용</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동의항목</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endPar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체크박스가</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체크된다</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27427882"/>
                  </a:ext>
                </a:extLst>
              </a:tr>
              <a:tr h="0">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이벤트 및 정보수집 안내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동의항목</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endPar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체크박스가 체크된다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89432549"/>
                  </a:ext>
                </a:extLst>
              </a:tr>
              <a:tr h="0">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모든</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항목에</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동의</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후에만</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해당</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버튼이</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endPar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활성화</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되며</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2-2로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US-02</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42005968"/>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font_#1 </a:t>
                      </a:r>
                      <a:endPar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4" name="Google Shape;113;p2"/>
          <p:cNvSpPr/>
          <p:nvPr/>
        </p:nvSpPr>
        <p:spPr>
          <a:xfrm>
            <a:off x="2324805" y="1227853"/>
            <a:ext cx="170795" cy="16240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7" name="Google Shape;117;p2"/>
          <p:cNvSpPr/>
          <p:nvPr/>
        </p:nvSpPr>
        <p:spPr>
          <a:xfrm>
            <a:off x="1634784" y="1221633"/>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8" name="Google Shape;113;p2"/>
          <p:cNvSpPr/>
          <p:nvPr/>
        </p:nvSpPr>
        <p:spPr>
          <a:xfrm>
            <a:off x="2306145" y="2821836"/>
            <a:ext cx="170795" cy="16240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9" name="Google Shape;113;p2"/>
          <p:cNvSpPr/>
          <p:nvPr/>
        </p:nvSpPr>
        <p:spPr>
          <a:xfrm>
            <a:off x="2306145" y="4373461"/>
            <a:ext cx="170795" cy="16240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0" name="Google Shape;113;p2"/>
          <p:cNvSpPr/>
          <p:nvPr/>
        </p:nvSpPr>
        <p:spPr>
          <a:xfrm>
            <a:off x="2298236" y="5943332"/>
            <a:ext cx="170795" cy="16240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3204219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9025</TotalTime>
  <Words>6922</Words>
  <Application>Microsoft Office PowerPoint</Application>
  <PresentationFormat>와이드스크린</PresentationFormat>
  <Paragraphs>3049</Paragraphs>
  <Slides>74</Slides>
  <Notes>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74</vt:i4>
      </vt:variant>
    </vt:vector>
  </HeadingPairs>
  <TitlesOfParts>
    <vt:vector size="84" baseType="lpstr">
      <vt:lpstr>SF Pro Text Medium</vt:lpstr>
      <vt:lpstr>SF Pro Text Regular</vt:lpstr>
      <vt:lpstr>나눔스퀘어</vt:lpstr>
      <vt:lpstr>나눔스퀘어 Bold</vt:lpstr>
      <vt:lpstr>나눔스퀘어 ExtraBold</vt:lpstr>
      <vt:lpstr>나눔스퀘어라운드 Regular</vt:lpstr>
      <vt:lpstr>Malgun Gothic</vt:lpstr>
      <vt:lpstr>Malgun Gothic</vt:lpstr>
      <vt:lpstr>Arial</vt:lpstr>
      <vt:lpstr>Office 테마</vt:lpstr>
      <vt:lpstr>화면설계서</vt:lpstr>
      <vt:lpstr>History</vt:lpstr>
      <vt:lpstr>서비스 개요</vt:lpstr>
      <vt:lpstr>UI 구조 설계</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연준 김</cp:lastModifiedBy>
  <cp:revision>433</cp:revision>
  <cp:lastPrinted>2019-05-29T05:54:36Z</cp:lastPrinted>
  <dcterms:created xsi:type="dcterms:W3CDTF">2019-03-11T07:43:12Z</dcterms:created>
  <dcterms:modified xsi:type="dcterms:W3CDTF">2021-07-19T15:13:28Z</dcterms:modified>
</cp:coreProperties>
</file>